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872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24084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Relationship Id="rId3" Type="http://schemas.openxmlformats.org/officeDocument/2006/relationships/image" Target="../media/image9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"/><Relationship Id="rId3" Type="http://schemas.openxmlformats.org/officeDocument/2006/relationships/image" Target="../media/image19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fordastronomyclub.com" TargetMode="External"/><Relationship Id="rId3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Eclipse Imaging Software</a:t>
            </a:r>
          </a:p>
        </p:txBody>
      </p:sp>
      <p:sp>
        <p:nvSpPr>
          <p:cNvPr id="120" name="Shape 120"/>
          <p:cNvSpPr/>
          <p:nvPr/>
        </p:nvSpPr>
        <p:spPr>
          <a:xfrm>
            <a:off x="0" y="6565900"/>
            <a:ext cx="13004800" cy="2463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21" name="homep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100" y="6565900"/>
            <a:ext cx="2463800" cy="2463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2425700" y="6823174"/>
            <a:ext cx="10464800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sz="6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6000" dirty="0"/>
              <a:t>Tim Campbell</a:t>
            </a:r>
          </a:p>
          <a:p>
            <a:pPr algn="l" defTabSz="825500">
              <a:defRPr sz="6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6000" dirty="0"/>
              <a:t>Ford Amateur Astronomy Club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6616700" y="342900"/>
            <a:ext cx="5334000" cy="2159000"/>
          </a:xfrm>
          <a:prstGeom prst="rect">
            <a:avLst/>
          </a:prstGeom>
        </p:spPr>
        <p:txBody>
          <a:bodyPr/>
          <a:lstStyle/>
          <a:p>
            <a:r>
              <a:t>Mac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sz="half" idx="1"/>
          </p:nvPr>
        </p:nvSpPr>
        <p:spPr>
          <a:xfrm>
            <a:off x="6934200" y="2755900"/>
            <a:ext cx="5334000" cy="5969000"/>
          </a:xfrm>
          <a:prstGeom prst="rect">
            <a:avLst/>
          </a:prstGeom>
        </p:spPr>
        <p:txBody>
          <a:bodyPr anchor="t"/>
          <a:lstStyle/>
          <a:p>
            <a:pPr>
              <a:defRPr sz="3600"/>
            </a:pPr>
            <a:r>
              <a:t>Solar Eclipse Maestro</a:t>
            </a:r>
          </a:p>
          <a:p>
            <a:pPr lvl="1">
              <a:defRPr sz="3600"/>
            </a:pPr>
            <a:r>
              <a:t>Freeware (for non-commercial use)</a:t>
            </a:r>
          </a:p>
          <a:p>
            <a:pPr lvl="1">
              <a:defRPr sz="3600"/>
            </a:pPr>
            <a:r>
              <a:t>Donations Accepted</a:t>
            </a:r>
          </a:p>
          <a:p>
            <a:pPr lvl="1">
              <a:defRPr sz="3600"/>
            </a:pPr>
            <a:r>
              <a:t>Full functionality in free version</a:t>
            </a:r>
          </a:p>
          <a:p>
            <a:pPr lvl="1">
              <a:defRPr sz="3600"/>
            </a:pPr>
            <a:r>
              <a:t>100€ full license</a:t>
            </a:r>
          </a:p>
        </p:txBody>
      </p:sp>
      <p:sp>
        <p:nvSpPr>
          <p:cNvPr id="151" name="Shape 151"/>
          <p:cNvSpPr/>
          <p:nvPr/>
        </p:nvSpPr>
        <p:spPr>
          <a:xfrm>
            <a:off x="736600" y="342900"/>
            <a:ext cx="5334001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8000"/>
            </a:lvl1pPr>
          </a:lstStyle>
          <a:p>
            <a:r>
              <a:t>Windows</a:t>
            </a:r>
          </a:p>
        </p:txBody>
      </p:sp>
      <p:sp>
        <p:nvSpPr>
          <p:cNvPr id="152" name="Shape 152"/>
          <p:cNvSpPr/>
          <p:nvPr/>
        </p:nvSpPr>
        <p:spPr>
          <a:xfrm>
            <a:off x="1117600" y="2755899"/>
            <a:ext cx="5334000" cy="5969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42900" indent="-342900" algn="l">
              <a:spcBef>
                <a:spcPts val="3200"/>
              </a:spcBef>
              <a:buSzPct val="75000"/>
              <a:buChar char="•"/>
            </a:pPr>
            <a:r>
              <a:t>Eclipse Orchestrator</a:t>
            </a:r>
          </a:p>
          <a:p>
            <a:pPr marL="685800" lvl="1" indent="-342900" algn="l">
              <a:spcBef>
                <a:spcPts val="3200"/>
              </a:spcBef>
              <a:buSzPct val="75000"/>
              <a:buChar char="•"/>
            </a:pPr>
            <a:r>
              <a:t>Free (with limited capabilities for noncommercial use)</a:t>
            </a:r>
          </a:p>
          <a:p>
            <a:pPr marL="685800" lvl="1" indent="-342900" algn="l">
              <a:spcBef>
                <a:spcPts val="3200"/>
              </a:spcBef>
              <a:buSzPct val="75000"/>
              <a:buChar char="•"/>
            </a:pPr>
            <a:r>
              <a:t>Pro (license unlocks full functionality)</a:t>
            </a:r>
          </a:p>
          <a:p>
            <a:pPr marL="685800" lvl="1" indent="-342900" algn="l">
              <a:spcBef>
                <a:spcPts val="3200"/>
              </a:spcBef>
              <a:buSzPct val="75000"/>
              <a:buChar char="•"/>
            </a:pPr>
            <a:r>
              <a:t>$109 USD for Pro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7760"/>
            </a:lvl1pPr>
          </a:lstStyle>
          <a:p>
            <a:r>
              <a:t>How it Works (Simplified)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Critical exposures are based around amount of sun covered by moon at any given point in time.</a:t>
            </a:r>
          </a:p>
          <a:p>
            <a:r>
              <a:t>Exposures are well understood based on timing of the “</a:t>
            </a:r>
            <a:r>
              <a:rPr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</a:rPr>
              <a:t>Contacts</a:t>
            </a:r>
            <a:r>
              <a:t>”</a:t>
            </a:r>
          </a:p>
          <a:p>
            <a:r>
              <a:t>Timing can be worked out to astonishing precision </a:t>
            </a:r>
            <a:r>
              <a:rPr i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if</a:t>
            </a:r>
            <a:r>
              <a:t> your </a:t>
            </a:r>
            <a:r>
              <a:rPr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rPr>
              <a:t>precise location</a:t>
            </a:r>
            <a:r>
              <a:t> and </a:t>
            </a:r>
            <a:r>
              <a:rPr>
                <a:solidFill>
                  <a:schemeClr val="accent2">
                    <a:satOff val="-13916"/>
                    <a:lumOff val="13989"/>
                  </a:schemeClr>
                </a:solidFill>
              </a:rPr>
              <a:t>time of day</a:t>
            </a:r>
            <a:r>
              <a:t> are also known to a </a:t>
            </a:r>
            <a:r>
              <a:rPr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</a:rPr>
              <a:t>high degree of precision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Essential Gear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1553_D810A_BodyOnly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7002" b="700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0" name="highres-canonEOS60DaFSL_1333437175.jp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l="2955" t="4345" r="2654" b="4272"/>
          <a:stretch>
            <a:fillRect/>
          </a:stretch>
        </p:blipFill>
        <p:spPr>
          <a:xfrm>
            <a:off x="1102107" y="5158436"/>
            <a:ext cx="5034786" cy="3795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85" extrusionOk="0">
                <a:moveTo>
                  <a:pt x="12429" y="5"/>
                </a:moveTo>
                <a:cubicBezTo>
                  <a:pt x="12365" y="-14"/>
                  <a:pt x="12190" y="18"/>
                  <a:pt x="11912" y="104"/>
                </a:cubicBezTo>
                <a:cubicBezTo>
                  <a:pt x="11588" y="205"/>
                  <a:pt x="11266" y="470"/>
                  <a:pt x="11229" y="669"/>
                </a:cubicBezTo>
                <a:cubicBezTo>
                  <a:pt x="11206" y="786"/>
                  <a:pt x="11114" y="905"/>
                  <a:pt x="10969" y="1003"/>
                </a:cubicBezTo>
                <a:cubicBezTo>
                  <a:pt x="10846" y="1086"/>
                  <a:pt x="10566" y="1311"/>
                  <a:pt x="10345" y="1504"/>
                </a:cubicBezTo>
                <a:cubicBezTo>
                  <a:pt x="10125" y="1696"/>
                  <a:pt x="9926" y="1854"/>
                  <a:pt x="9903" y="1854"/>
                </a:cubicBezTo>
                <a:cubicBezTo>
                  <a:pt x="9748" y="1854"/>
                  <a:pt x="9322" y="2612"/>
                  <a:pt x="8994" y="3474"/>
                </a:cubicBezTo>
                <a:cubicBezTo>
                  <a:pt x="8797" y="3993"/>
                  <a:pt x="8752" y="4063"/>
                  <a:pt x="8540" y="4174"/>
                </a:cubicBezTo>
                <a:cubicBezTo>
                  <a:pt x="8362" y="4266"/>
                  <a:pt x="7722" y="4351"/>
                  <a:pt x="5918" y="4519"/>
                </a:cubicBezTo>
                <a:cubicBezTo>
                  <a:pt x="3164" y="4776"/>
                  <a:pt x="2814" y="4824"/>
                  <a:pt x="2312" y="5022"/>
                </a:cubicBezTo>
                <a:cubicBezTo>
                  <a:pt x="1938" y="5170"/>
                  <a:pt x="1350" y="5692"/>
                  <a:pt x="1073" y="6121"/>
                </a:cubicBezTo>
                <a:cubicBezTo>
                  <a:pt x="1003" y="6230"/>
                  <a:pt x="913" y="6320"/>
                  <a:pt x="876" y="6320"/>
                </a:cubicBezTo>
                <a:cubicBezTo>
                  <a:pt x="839" y="6320"/>
                  <a:pt x="810" y="6363"/>
                  <a:pt x="810" y="6417"/>
                </a:cubicBezTo>
                <a:cubicBezTo>
                  <a:pt x="810" y="6471"/>
                  <a:pt x="678" y="6728"/>
                  <a:pt x="517" y="6988"/>
                </a:cubicBezTo>
                <a:cubicBezTo>
                  <a:pt x="259" y="7403"/>
                  <a:pt x="217" y="7518"/>
                  <a:pt x="163" y="7952"/>
                </a:cubicBezTo>
                <a:cubicBezTo>
                  <a:pt x="120" y="8288"/>
                  <a:pt x="118" y="8487"/>
                  <a:pt x="156" y="8583"/>
                </a:cubicBezTo>
                <a:cubicBezTo>
                  <a:pt x="228" y="8769"/>
                  <a:pt x="163" y="10513"/>
                  <a:pt x="59" y="11181"/>
                </a:cubicBezTo>
                <a:cubicBezTo>
                  <a:pt x="-76" y="12052"/>
                  <a:pt x="42" y="19675"/>
                  <a:pt x="202" y="20362"/>
                </a:cubicBezTo>
                <a:cubicBezTo>
                  <a:pt x="375" y="21109"/>
                  <a:pt x="638" y="21347"/>
                  <a:pt x="1470" y="21513"/>
                </a:cubicBezTo>
                <a:cubicBezTo>
                  <a:pt x="1619" y="21543"/>
                  <a:pt x="2156" y="21571"/>
                  <a:pt x="2663" y="21576"/>
                </a:cubicBezTo>
                <a:lnTo>
                  <a:pt x="3585" y="21585"/>
                </a:lnTo>
                <a:lnTo>
                  <a:pt x="4119" y="21188"/>
                </a:lnTo>
                <a:cubicBezTo>
                  <a:pt x="4412" y="20969"/>
                  <a:pt x="4767" y="20756"/>
                  <a:pt x="4906" y="20714"/>
                </a:cubicBezTo>
                <a:cubicBezTo>
                  <a:pt x="5105" y="20655"/>
                  <a:pt x="5814" y="20702"/>
                  <a:pt x="8223" y="20935"/>
                </a:cubicBezTo>
                <a:cubicBezTo>
                  <a:pt x="13668" y="21462"/>
                  <a:pt x="15414" y="21586"/>
                  <a:pt x="17309" y="21585"/>
                </a:cubicBezTo>
                <a:cubicBezTo>
                  <a:pt x="18609" y="21585"/>
                  <a:pt x="18905" y="21529"/>
                  <a:pt x="19432" y="21184"/>
                </a:cubicBezTo>
                <a:cubicBezTo>
                  <a:pt x="19896" y="20879"/>
                  <a:pt x="20569" y="20118"/>
                  <a:pt x="20727" y="19719"/>
                </a:cubicBezTo>
                <a:cubicBezTo>
                  <a:pt x="20786" y="19568"/>
                  <a:pt x="20862" y="19402"/>
                  <a:pt x="20896" y="19346"/>
                </a:cubicBezTo>
                <a:cubicBezTo>
                  <a:pt x="20930" y="19291"/>
                  <a:pt x="21002" y="19051"/>
                  <a:pt x="21054" y="18814"/>
                </a:cubicBezTo>
                <a:cubicBezTo>
                  <a:pt x="21106" y="18576"/>
                  <a:pt x="21204" y="18138"/>
                  <a:pt x="21273" y="17841"/>
                </a:cubicBezTo>
                <a:cubicBezTo>
                  <a:pt x="21425" y="17180"/>
                  <a:pt x="21454" y="16529"/>
                  <a:pt x="21462" y="13736"/>
                </a:cubicBezTo>
                <a:cubicBezTo>
                  <a:pt x="21472" y="10662"/>
                  <a:pt x="21470" y="10629"/>
                  <a:pt x="21252" y="10330"/>
                </a:cubicBezTo>
                <a:cubicBezTo>
                  <a:pt x="21058" y="10065"/>
                  <a:pt x="20997" y="9715"/>
                  <a:pt x="20961" y="8660"/>
                </a:cubicBezTo>
                <a:lnTo>
                  <a:pt x="20944" y="8157"/>
                </a:lnTo>
                <a:lnTo>
                  <a:pt x="21144" y="8114"/>
                </a:lnTo>
                <a:cubicBezTo>
                  <a:pt x="21396" y="8060"/>
                  <a:pt x="21524" y="7924"/>
                  <a:pt x="21503" y="7730"/>
                </a:cubicBezTo>
                <a:cubicBezTo>
                  <a:pt x="21490" y="7605"/>
                  <a:pt x="21442" y="7576"/>
                  <a:pt x="21217" y="7557"/>
                </a:cubicBezTo>
                <a:cubicBezTo>
                  <a:pt x="20903" y="7530"/>
                  <a:pt x="20828" y="7465"/>
                  <a:pt x="20781" y="7180"/>
                </a:cubicBezTo>
                <a:cubicBezTo>
                  <a:pt x="20762" y="7065"/>
                  <a:pt x="20688" y="6861"/>
                  <a:pt x="20618" y="6724"/>
                </a:cubicBezTo>
                <a:cubicBezTo>
                  <a:pt x="20548" y="6587"/>
                  <a:pt x="20509" y="6452"/>
                  <a:pt x="20528" y="6426"/>
                </a:cubicBezTo>
                <a:cubicBezTo>
                  <a:pt x="20548" y="6400"/>
                  <a:pt x="20540" y="6388"/>
                  <a:pt x="20510" y="6399"/>
                </a:cubicBezTo>
                <a:cubicBezTo>
                  <a:pt x="20480" y="6410"/>
                  <a:pt x="20305" y="6316"/>
                  <a:pt x="20122" y="6191"/>
                </a:cubicBezTo>
                <a:lnTo>
                  <a:pt x="19789" y="5963"/>
                </a:lnTo>
                <a:lnTo>
                  <a:pt x="19872" y="5523"/>
                </a:lnTo>
                <a:cubicBezTo>
                  <a:pt x="19994" y="4882"/>
                  <a:pt x="19912" y="4680"/>
                  <a:pt x="19416" y="4406"/>
                </a:cubicBezTo>
                <a:cubicBezTo>
                  <a:pt x="19212" y="4293"/>
                  <a:pt x="18989" y="4146"/>
                  <a:pt x="18920" y="4077"/>
                </a:cubicBezTo>
                <a:cubicBezTo>
                  <a:pt x="18748" y="3905"/>
                  <a:pt x="18278" y="3732"/>
                  <a:pt x="18014" y="3742"/>
                </a:cubicBezTo>
                <a:cubicBezTo>
                  <a:pt x="17895" y="3747"/>
                  <a:pt x="17656" y="3707"/>
                  <a:pt x="17484" y="3654"/>
                </a:cubicBezTo>
                <a:cubicBezTo>
                  <a:pt x="17175" y="3560"/>
                  <a:pt x="17166" y="3548"/>
                  <a:pt x="16891" y="2993"/>
                </a:cubicBezTo>
                <a:cubicBezTo>
                  <a:pt x="16640" y="2488"/>
                  <a:pt x="16301" y="2070"/>
                  <a:pt x="16145" y="2070"/>
                </a:cubicBezTo>
                <a:cubicBezTo>
                  <a:pt x="16114" y="2070"/>
                  <a:pt x="15997" y="1961"/>
                  <a:pt x="15885" y="1829"/>
                </a:cubicBezTo>
                <a:cubicBezTo>
                  <a:pt x="15773" y="1696"/>
                  <a:pt x="15566" y="1500"/>
                  <a:pt x="15424" y="1391"/>
                </a:cubicBezTo>
                <a:cubicBezTo>
                  <a:pt x="15200" y="1219"/>
                  <a:pt x="15167" y="1161"/>
                  <a:pt x="15167" y="958"/>
                </a:cubicBezTo>
                <a:cubicBezTo>
                  <a:pt x="15167" y="408"/>
                  <a:pt x="15022" y="200"/>
                  <a:pt x="14570" y="98"/>
                </a:cubicBezTo>
                <a:cubicBezTo>
                  <a:pt x="14360" y="50"/>
                  <a:pt x="14011" y="245"/>
                  <a:pt x="13863" y="495"/>
                </a:cubicBezTo>
                <a:cubicBezTo>
                  <a:pt x="13785" y="627"/>
                  <a:pt x="13735" y="632"/>
                  <a:pt x="12973" y="578"/>
                </a:cubicBezTo>
                <a:cubicBezTo>
                  <a:pt x="12109" y="518"/>
                  <a:pt x="11978" y="448"/>
                  <a:pt x="12286" y="215"/>
                </a:cubicBezTo>
                <a:cubicBezTo>
                  <a:pt x="12447" y="94"/>
                  <a:pt x="12493" y="24"/>
                  <a:pt x="12429" y="5"/>
                </a:cubicBezTo>
                <a:close/>
              </a:path>
            </a:pathLst>
          </a:custGeom>
        </p:spPr>
      </p:pic>
      <p:sp>
        <p:nvSpPr>
          <p:cNvPr id="161" name="Shape 161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Compatible Camera</a:t>
            </a:r>
          </a:p>
        </p:txBody>
      </p:sp>
      <p:sp>
        <p:nvSpPr>
          <p:cNvPr id="162" name="Shape 162"/>
          <p:cNvSpPr/>
          <p:nvPr/>
        </p:nvSpPr>
        <p:spPr>
          <a:xfrm>
            <a:off x="594905" y="2222500"/>
            <a:ext cx="11814990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Check the supported camera list.</a:t>
            </a:r>
          </a:p>
          <a:p>
            <a:endParaRPr/>
          </a:p>
          <a:p>
            <a:r>
              <a:rPr i="1">
                <a:latin typeface="Helvetica"/>
                <a:ea typeface="Helvetica"/>
                <a:cs typeface="Helvetica"/>
                <a:sym typeface="Helvetica"/>
              </a:rPr>
              <a:t>Most</a:t>
            </a:r>
            <a:r>
              <a:t> Canon or Nikon DSLR models are supported.</a:t>
            </a:r>
          </a:p>
          <a:p>
            <a:pPr>
              <a:defRPr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</a:defRPr>
            </a:pPr>
            <a:r>
              <a:t>Other brands are not supported.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1270000" y="7747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Memory Cards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1270000" y="7147024"/>
            <a:ext cx="10464800" cy="1666776"/>
          </a:xfrm>
          <a:prstGeom prst="rect">
            <a:avLst/>
          </a:prstGeom>
        </p:spPr>
        <p:txBody>
          <a:bodyPr/>
          <a:lstStyle/>
          <a:p>
            <a:r>
              <a:t>Camera Limits Card Types and Sizes Supported</a:t>
            </a:r>
          </a:p>
          <a:p>
            <a:r>
              <a:t>Cameras supporting </a:t>
            </a:r>
            <a:r>
              <a:rPr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rPr>
              <a:t>SD</a:t>
            </a:r>
            <a:r>
              <a:rPr b="1" u="sng"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HC</a:t>
            </a:r>
            <a:r>
              <a:t> can support </a:t>
            </a:r>
            <a:r>
              <a:rPr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rPr>
              <a:t>up to 32GB</a:t>
            </a:r>
          </a:p>
          <a:p>
            <a:r>
              <a:t>Cameras supporting </a:t>
            </a: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SD</a:t>
            </a:r>
            <a:r>
              <a:rPr b="1" u="sng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XC</a:t>
            </a:r>
            <a:r>
              <a:t> can support </a:t>
            </a: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up to 2TB</a:t>
            </a:r>
          </a:p>
        </p:txBody>
      </p:sp>
      <p:sp>
        <p:nvSpPr>
          <p:cNvPr id="166" name="Shape 166"/>
          <p:cNvSpPr/>
          <p:nvPr/>
        </p:nvSpPr>
        <p:spPr>
          <a:xfrm>
            <a:off x="2236092" y="2345481"/>
            <a:ext cx="8811420" cy="4653162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pic>
        <p:nvPicPr>
          <p:cNvPr id="16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3418" y="2617132"/>
            <a:ext cx="6157964" cy="4109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1270000" y="7747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Fresh Batteries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1270000" y="7147024"/>
            <a:ext cx="10464800" cy="1666776"/>
          </a:xfrm>
          <a:prstGeom prst="rect">
            <a:avLst/>
          </a:prstGeom>
        </p:spPr>
        <p:txBody>
          <a:bodyPr/>
          <a:lstStyle/>
          <a:p>
            <a:r>
              <a:t>Insert fresh batteries before the eclipse to insure that you have enough power to last through the entire event.</a:t>
            </a:r>
          </a:p>
        </p:txBody>
      </p:sp>
      <p:pic>
        <p:nvPicPr>
          <p:cNvPr id="171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7323" t="2124" r="15211" b="2178"/>
          <a:stretch>
            <a:fillRect/>
          </a:stretch>
        </p:blipFill>
        <p:spPr>
          <a:xfrm>
            <a:off x="7359997" y="3827051"/>
            <a:ext cx="3041652" cy="2868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extrusionOk="0">
                <a:moveTo>
                  <a:pt x="8974" y="0"/>
                </a:moveTo>
                <a:cubicBezTo>
                  <a:pt x="8218" y="1"/>
                  <a:pt x="7471" y="355"/>
                  <a:pt x="4013" y="2342"/>
                </a:cubicBezTo>
                <a:cubicBezTo>
                  <a:pt x="3443" y="2670"/>
                  <a:pt x="2754" y="3060"/>
                  <a:pt x="2483" y="3212"/>
                </a:cubicBezTo>
                <a:cubicBezTo>
                  <a:pt x="1701" y="3648"/>
                  <a:pt x="768" y="4689"/>
                  <a:pt x="352" y="5587"/>
                </a:cubicBezTo>
                <a:cubicBezTo>
                  <a:pt x="7" y="6334"/>
                  <a:pt x="0" y="6367"/>
                  <a:pt x="0" y="7421"/>
                </a:cubicBezTo>
                <a:cubicBezTo>
                  <a:pt x="0" y="8478"/>
                  <a:pt x="3" y="8500"/>
                  <a:pt x="262" y="8787"/>
                </a:cubicBezTo>
                <a:cubicBezTo>
                  <a:pt x="510" y="9061"/>
                  <a:pt x="517" y="9090"/>
                  <a:pt x="375" y="9256"/>
                </a:cubicBezTo>
                <a:cubicBezTo>
                  <a:pt x="292" y="9353"/>
                  <a:pt x="225" y="9513"/>
                  <a:pt x="225" y="9614"/>
                </a:cubicBezTo>
                <a:cubicBezTo>
                  <a:pt x="225" y="9726"/>
                  <a:pt x="843" y="10453"/>
                  <a:pt x="1790" y="11455"/>
                </a:cubicBezTo>
                <a:cubicBezTo>
                  <a:pt x="3331" y="13087"/>
                  <a:pt x="3358" y="13109"/>
                  <a:pt x="3669" y="13047"/>
                </a:cubicBezTo>
                <a:cubicBezTo>
                  <a:pt x="3968" y="12988"/>
                  <a:pt x="4015" y="13020"/>
                  <a:pt x="4577" y="13630"/>
                </a:cubicBezTo>
                <a:cubicBezTo>
                  <a:pt x="5082" y="14178"/>
                  <a:pt x="5153" y="14300"/>
                  <a:pt x="5067" y="14446"/>
                </a:cubicBezTo>
                <a:cubicBezTo>
                  <a:pt x="4896" y="14736"/>
                  <a:pt x="5087" y="15041"/>
                  <a:pt x="6166" y="16205"/>
                </a:cubicBezTo>
                <a:cubicBezTo>
                  <a:pt x="6917" y="17014"/>
                  <a:pt x="7233" y="17296"/>
                  <a:pt x="7339" y="17248"/>
                </a:cubicBezTo>
                <a:cubicBezTo>
                  <a:pt x="7773" y="17053"/>
                  <a:pt x="7836" y="17093"/>
                  <a:pt x="8878" y="18204"/>
                </a:cubicBezTo>
                <a:cubicBezTo>
                  <a:pt x="9835" y="19226"/>
                  <a:pt x="9900" y="19315"/>
                  <a:pt x="9771" y="19474"/>
                </a:cubicBezTo>
                <a:cubicBezTo>
                  <a:pt x="9556" y="19739"/>
                  <a:pt x="9680" y="19999"/>
                  <a:pt x="10416" y="20824"/>
                </a:cubicBezTo>
                <a:cubicBezTo>
                  <a:pt x="10789" y="21242"/>
                  <a:pt x="11148" y="21586"/>
                  <a:pt x="11214" y="21592"/>
                </a:cubicBezTo>
                <a:cubicBezTo>
                  <a:pt x="11280" y="21599"/>
                  <a:pt x="11909" y="21254"/>
                  <a:pt x="12612" y="20824"/>
                </a:cubicBezTo>
                <a:cubicBezTo>
                  <a:pt x="13314" y="20395"/>
                  <a:pt x="14071" y="19938"/>
                  <a:pt x="14294" y="19806"/>
                </a:cubicBezTo>
                <a:cubicBezTo>
                  <a:pt x="14518" y="19674"/>
                  <a:pt x="15187" y="19274"/>
                  <a:pt x="15783" y="18915"/>
                </a:cubicBezTo>
                <a:cubicBezTo>
                  <a:pt x="16378" y="18557"/>
                  <a:pt x="17852" y="17670"/>
                  <a:pt x="19057" y="16946"/>
                </a:cubicBezTo>
                <a:lnTo>
                  <a:pt x="21250" y="15632"/>
                </a:lnTo>
                <a:lnTo>
                  <a:pt x="21205" y="15178"/>
                </a:lnTo>
                <a:cubicBezTo>
                  <a:pt x="21166" y="14795"/>
                  <a:pt x="21193" y="14681"/>
                  <a:pt x="21380" y="14446"/>
                </a:cubicBezTo>
                <a:cubicBezTo>
                  <a:pt x="21576" y="14199"/>
                  <a:pt x="21600" y="14079"/>
                  <a:pt x="21600" y="13370"/>
                </a:cubicBezTo>
                <a:cubicBezTo>
                  <a:pt x="21599" y="12250"/>
                  <a:pt x="21503" y="11964"/>
                  <a:pt x="20946" y="11422"/>
                </a:cubicBezTo>
                <a:cubicBezTo>
                  <a:pt x="20686" y="11169"/>
                  <a:pt x="19338" y="9817"/>
                  <a:pt x="17953" y="8419"/>
                </a:cubicBezTo>
                <a:cubicBezTo>
                  <a:pt x="16567" y="7022"/>
                  <a:pt x="14700" y="5149"/>
                  <a:pt x="13804" y="4257"/>
                </a:cubicBezTo>
                <a:cubicBezTo>
                  <a:pt x="12908" y="3366"/>
                  <a:pt x="11668" y="2124"/>
                  <a:pt x="11048" y="1497"/>
                </a:cubicBezTo>
                <a:cubicBezTo>
                  <a:pt x="9710" y="143"/>
                  <a:pt x="9512" y="-1"/>
                  <a:pt x="897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4" t="12055" r="780" b="12016"/>
          <a:stretch>
            <a:fillRect/>
          </a:stretch>
        </p:blipFill>
        <p:spPr>
          <a:xfrm>
            <a:off x="2710271" y="4019208"/>
            <a:ext cx="3245698" cy="2483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70" extrusionOk="0">
                <a:moveTo>
                  <a:pt x="14495" y="13"/>
                </a:moveTo>
                <a:cubicBezTo>
                  <a:pt x="14160" y="-29"/>
                  <a:pt x="13975" y="25"/>
                  <a:pt x="13516" y="299"/>
                </a:cubicBezTo>
                <a:cubicBezTo>
                  <a:pt x="10070" y="2352"/>
                  <a:pt x="3026" y="6499"/>
                  <a:pt x="1477" y="7388"/>
                </a:cubicBezTo>
                <a:cubicBezTo>
                  <a:pt x="582" y="7901"/>
                  <a:pt x="366" y="8133"/>
                  <a:pt x="235" y="8736"/>
                </a:cubicBezTo>
                <a:cubicBezTo>
                  <a:pt x="182" y="8982"/>
                  <a:pt x="108" y="9230"/>
                  <a:pt x="69" y="9287"/>
                </a:cubicBezTo>
                <a:cubicBezTo>
                  <a:pt x="19" y="9362"/>
                  <a:pt x="-3" y="9895"/>
                  <a:pt x="0" y="10418"/>
                </a:cubicBezTo>
                <a:cubicBezTo>
                  <a:pt x="4" y="10941"/>
                  <a:pt x="32" y="11456"/>
                  <a:pt x="82" y="11496"/>
                </a:cubicBezTo>
                <a:cubicBezTo>
                  <a:pt x="129" y="11534"/>
                  <a:pt x="167" y="11705"/>
                  <a:pt x="167" y="11876"/>
                </a:cubicBezTo>
                <a:cubicBezTo>
                  <a:pt x="167" y="12046"/>
                  <a:pt x="228" y="12248"/>
                  <a:pt x="301" y="12327"/>
                </a:cubicBezTo>
                <a:cubicBezTo>
                  <a:pt x="375" y="12406"/>
                  <a:pt x="529" y="12723"/>
                  <a:pt x="647" y="13030"/>
                </a:cubicBezTo>
                <a:cubicBezTo>
                  <a:pt x="1002" y="13951"/>
                  <a:pt x="1566" y="14904"/>
                  <a:pt x="1955" y="15239"/>
                </a:cubicBezTo>
                <a:cubicBezTo>
                  <a:pt x="2156" y="15413"/>
                  <a:pt x="2671" y="15891"/>
                  <a:pt x="3101" y="16304"/>
                </a:cubicBezTo>
                <a:lnTo>
                  <a:pt x="3880" y="17059"/>
                </a:lnTo>
                <a:lnTo>
                  <a:pt x="3880" y="17648"/>
                </a:lnTo>
                <a:cubicBezTo>
                  <a:pt x="3880" y="18216"/>
                  <a:pt x="3893" y="18248"/>
                  <a:pt x="4220" y="18531"/>
                </a:cubicBezTo>
                <a:cubicBezTo>
                  <a:pt x="4407" y="18692"/>
                  <a:pt x="4600" y="18793"/>
                  <a:pt x="4648" y="18755"/>
                </a:cubicBezTo>
                <a:cubicBezTo>
                  <a:pt x="4696" y="18716"/>
                  <a:pt x="4755" y="18789"/>
                  <a:pt x="4780" y="18917"/>
                </a:cubicBezTo>
                <a:cubicBezTo>
                  <a:pt x="4806" y="19046"/>
                  <a:pt x="4896" y="19147"/>
                  <a:pt x="4983" y="19147"/>
                </a:cubicBezTo>
                <a:cubicBezTo>
                  <a:pt x="5069" y="19147"/>
                  <a:pt x="5179" y="19247"/>
                  <a:pt x="5229" y="19368"/>
                </a:cubicBezTo>
                <a:cubicBezTo>
                  <a:pt x="5279" y="19489"/>
                  <a:pt x="5376" y="19589"/>
                  <a:pt x="5446" y="19589"/>
                </a:cubicBezTo>
                <a:cubicBezTo>
                  <a:pt x="5515" y="19589"/>
                  <a:pt x="5596" y="19663"/>
                  <a:pt x="5622" y="19754"/>
                </a:cubicBezTo>
                <a:cubicBezTo>
                  <a:pt x="5649" y="19845"/>
                  <a:pt x="5740" y="19919"/>
                  <a:pt x="5826" y="19919"/>
                </a:cubicBezTo>
                <a:cubicBezTo>
                  <a:pt x="5912" y="19919"/>
                  <a:pt x="6024" y="20019"/>
                  <a:pt x="6074" y="20140"/>
                </a:cubicBezTo>
                <a:cubicBezTo>
                  <a:pt x="6124" y="20261"/>
                  <a:pt x="6221" y="20361"/>
                  <a:pt x="6291" y="20361"/>
                </a:cubicBezTo>
                <a:cubicBezTo>
                  <a:pt x="6360" y="20361"/>
                  <a:pt x="6438" y="20432"/>
                  <a:pt x="6465" y="20523"/>
                </a:cubicBezTo>
                <a:cubicBezTo>
                  <a:pt x="6491" y="20613"/>
                  <a:pt x="6728" y="20887"/>
                  <a:pt x="6990" y="21129"/>
                </a:cubicBezTo>
                <a:cubicBezTo>
                  <a:pt x="7252" y="21372"/>
                  <a:pt x="7504" y="21569"/>
                  <a:pt x="7550" y="21570"/>
                </a:cubicBezTo>
                <a:cubicBezTo>
                  <a:pt x="7597" y="21571"/>
                  <a:pt x="8118" y="21269"/>
                  <a:pt x="8707" y="20895"/>
                </a:cubicBezTo>
                <a:cubicBezTo>
                  <a:pt x="9709" y="20258"/>
                  <a:pt x="9779" y="20193"/>
                  <a:pt x="9803" y="19875"/>
                </a:cubicBezTo>
                <a:cubicBezTo>
                  <a:pt x="9827" y="19548"/>
                  <a:pt x="9913" y="19476"/>
                  <a:pt x="12021" y="18079"/>
                </a:cubicBezTo>
                <a:cubicBezTo>
                  <a:pt x="13227" y="17280"/>
                  <a:pt x="14311" y="16624"/>
                  <a:pt x="14429" y="16621"/>
                </a:cubicBezTo>
                <a:cubicBezTo>
                  <a:pt x="14548" y="16618"/>
                  <a:pt x="14688" y="16673"/>
                  <a:pt x="14741" y="16742"/>
                </a:cubicBezTo>
                <a:cubicBezTo>
                  <a:pt x="14813" y="16836"/>
                  <a:pt x="14904" y="16833"/>
                  <a:pt x="15097" y="16728"/>
                </a:cubicBezTo>
                <a:cubicBezTo>
                  <a:pt x="15300" y="16618"/>
                  <a:pt x="15354" y="16522"/>
                  <a:pt x="15354" y="16273"/>
                </a:cubicBezTo>
                <a:cubicBezTo>
                  <a:pt x="15354" y="15972"/>
                  <a:pt x="15435" y="15904"/>
                  <a:pt x="17022" y="14867"/>
                </a:cubicBezTo>
                <a:cubicBezTo>
                  <a:pt x="18651" y="13804"/>
                  <a:pt x="18697" y="13779"/>
                  <a:pt x="18932" y="13940"/>
                </a:cubicBezTo>
                <a:cubicBezTo>
                  <a:pt x="19164" y="14099"/>
                  <a:pt x="19214" y="14083"/>
                  <a:pt x="20281" y="13420"/>
                </a:cubicBezTo>
                <a:cubicBezTo>
                  <a:pt x="20890" y="13041"/>
                  <a:pt x="21435" y="12655"/>
                  <a:pt x="21493" y="12561"/>
                </a:cubicBezTo>
                <a:cubicBezTo>
                  <a:pt x="21570" y="12437"/>
                  <a:pt x="21597" y="11773"/>
                  <a:pt x="21596" y="10125"/>
                </a:cubicBezTo>
                <a:cubicBezTo>
                  <a:pt x="21595" y="7920"/>
                  <a:pt x="21588" y="7838"/>
                  <a:pt x="21353" y="6958"/>
                </a:cubicBezTo>
                <a:cubicBezTo>
                  <a:pt x="21063" y="5869"/>
                  <a:pt x="20715" y="5132"/>
                  <a:pt x="20181" y="4480"/>
                </a:cubicBezTo>
                <a:cubicBezTo>
                  <a:pt x="19633" y="3811"/>
                  <a:pt x="19089" y="3416"/>
                  <a:pt x="18596" y="3332"/>
                </a:cubicBezTo>
                <a:cubicBezTo>
                  <a:pt x="17994" y="3229"/>
                  <a:pt x="16679" y="2161"/>
                  <a:pt x="16267" y="1440"/>
                </a:cubicBezTo>
                <a:cubicBezTo>
                  <a:pt x="15863" y="733"/>
                  <a:pt x="15056" y="83"/>
                  <a:pt x="14495" y="1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1270000" y="774700"/>
            <a:ext cx="10464800" cy="14224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Camera Tethering Cable(s)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xfrm>
            <a:off x="1270000" y="7299424"/>
            <a:ext cx="10464800" cy="1666776"/>
          </a:xfrm>
          <a:prstGeom prst="rect">
            <a:avLst/>
          </a:prstGeom>
        </p:spPr>
        <p:txBody>
          <a:bodyPr/>
          <a:lstStyle/>
          <a:p>
            <a:r>
              <a:t>Preferably longer than the factory USB cables that probably came with your camera.</a:t>
            </a:r>
          </a:p>
        </p:txBody>
      </p:sp>
      <p:sp>
        <p:nvSpPr>
          <p:cNvPr id="176" name="Shape 176"/>
          <p:cNvSpPr/>
          <p:nvPr/>
        </p:nvSpPr>
        <p:spPr>
          <a:xfrm>
            <a:off x="7124700" y="2498824"/>
            <a:ext cx="4934893" cy="16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554990">
              <a:defRPr sz="3420"/>
            </a:pPr>
            <a:r>
              <a:t>Monoprice 15’ USB Tether Cable $6</a:t>
            </a:r>
          </a:p>
          <a:p>
            <a:pPr defTabSz="554990">
              <a:defRPr sz="3420"/>
            </a:pPr>
            <a:r>
              <a:t>(available on Amazon)</a:t>
            </a:r>
          </a:p>
        </p:txBody>
      </p:sp>
      <p:pic>
        <p:nvPicPr>
          <p:cNvPr id="177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7716" t="18931" r="4707" b="10855"/>
          <a:stretch>
            <a:fillRect/>
          </a:stretch>
        </p:blipFill>
        <p:spPr>
          <a:xfrm>
            <a:off x="7676671" y="4444123"/>
            <a:ext cx="4031890" cy="2424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28" extrusionOk="0">
                <a:moveTo>
                  <a:pt x="9054" y="2"/>
                </a:moveTo>
                <a:cubicBezTo>
                  <a:pt x="7925" y="22"/>
                  <a:pt x="6822" y="264"/>
                  <a:pt x="5796" y="731"/>
                </a:cubicBezTo>
                <a:cubicBezTo>
                  <a:pt x="4161" y="1475"/>
                  <a:pt x="1838" y="3521"/>
                  <a:pt x="1060" y="4900"/>
                </a:cubicBezTo>
                <a:cubicBezTo>
                  <a:pt x="282" y="6282"/>
                  <a:pt x="59" y="8225"/>
                  <a:pt x="444" y="10257"/>
                </a:cubicBezTo>
                <a:cubicBezTo>
                  <a:pt x="689" y="11551"/>
                  <a:pt x="1483" y="13507"/>
                  <a:pt x="2465" y="15229"/>
                </a:cubicBezTo>
                <a:cubicBezTo>
                  <a:pt x="2720" y="15676"/>
                  <a:pt x="2902" y="16070"/>
                  <a:pt x="2869" y="16103"/>
                </a:cubicBezTo>
                <a:cubicBezTo>
                  <a:pt x="2810" y="16164"/>
                  <a:pt x="2580" y="16080"/>
                  <a:pt x="1235" y="15532"/>
                </a:cubicBezTo>
                <a:cubicBezTo>
                  <a:pt x="850" y="15376"/>
                  <a:pt x="519" y="15278"/>
                  <a:pt x="497" y="15314"/>
                </a:cubicBezTo>
                <a:cubicBezTo>
                  <a:pt x="440" y="15408"/>
                  <a:pt x="1" y="17888"/>
                  <a:pt x="0" y="18119"/>
                </a:cubicBezTo>
                <a:cubicBezTo>
                  <a:pt x="-1" y="18372"/>
                  <a:pt x="247" y="18540"/>
                  <a:pt x="1281" y="18986"/>
                </a:cubicBezTo>
                <a:cubicBezTo>
                  <a:pt x="2188" y="19377"/>
                  <a:pt x="3097" y="19543"/>
                  <a:pt x="4720" y="19613"/>
                </a:cubicBezTo>
                <a:cubicBezTo>
                  <a:pt x="5281" y="19638"/>
                  <a:pt x="6400" y="19785"/>
                  <a:pt x="7209" y="19941"/>
                </a:cubicBezTo>
                <a:cubicBezTo>
                  <a:pt x="8018" y="20097"/>
                  <a:pt x="9250" y="20261"/>
                  <a:pt x="9946" y="20304"/>
                </a:cubicBezTo>
                <a:cubicBezTo>
                  <a:pt x="11135" y="20378"/>
                  <a:pt x="11217" y="20396"/>
                  <a:pt x="11292" y="20618"/>
                </a:cubicBezTo>
                <a:cubicBezTo>
                  <a:pt x="11335" y="20748"/>
                  <a:pt x="11366" y="20885"/>
                  <a:pt x="11360" y="20924"/>
                </a:cubicBezTo>
                <a:cubicBezTo>
                  <a:pt x="11334" y="21082"/>
                  <a:pt x="11596" y="21348"/>
                  <a:pt x="11885" y="21453"/>
                </a:cubicBezTo>
                <a:cubicBezTo>
                  <a:pt x="12200" y="21568"/>
                  <a:pt x="12259" y="21562"/>
                  <a:pt x="13604" y="21354"/>
                </a:cubicBezTo>
                <a:cubicBezTo>
                  <a:pt x="14595" y="21201"/>
                  <a:pt x="14757" y="21097"/>
                  <a:pt x="14958" y="20466"/>
                </a:cubicBezTo>
                <a:cubicBezTo>
                  <a:pt x="15044" y="20196"/>
                  <a:pt x="15160" y="19935"/>
                  <a:pt x="15215" y="19888"/>
                </a:cubicBezTo>
                <a:cubicBezTo>
                  <a:pt x="15363" y="19762"/>
                  <a:pt x="17910" y="19327"/>
                  <a:pt x="18830" y="19272"/>
                </a:cubicBezTo>
                <a:cubicBezTo>
                  <a:pt x="19543" y="19228"/>
                  <a:pt x="19704" y="19178"/>
                  <a:pt x="20292" y="18813"/>
                </a:cubicBezTo>
                <a:cubicBezTo>
                  <a:pt x="21359" y="18153"/>
                  <a:pt x="21599" y="17919"/>
                  <a:pt x="21591" y="17555"/>
                </a:cubicBezTo>
                <a:cubicBezTo>
                  <a:pt x="21578" y="16983"/>
                  <a:pt x="21497" y="16737"/>
                  <a:pt x="21230" y="16470"/>
                </a:cubicBezTo>
                <a:cubicBezTo>
                  <a:pt x="20977" y="16217"/>
                  <a:pt x="20951" y="16214"/>
                  <a:pt x="20720" y="16378"/>
                </a:cubicBezTo>
                <a:cubicBezTo>
                  <a:pt x="20586" y="16473"/>
                  <a:pt x="20168" y="16733"/>
                  <a:pt x="19791" y="16956"/>
                </a:cubicBezTo>
                <a:cubicBezTo>
                  <a:pt x="19414" y="17179"/>
                  <a:pt x="19096" y="17412"/>
                  <a:pt x="19087" y="17474"/>
                </a:cubicBezTo>
                <a:cubicBezTo>
                  <a:pt x="19057" y="17689"/>
                  <a:pt x="18943" y="17844"/>
                  <a:pt x="18760" y="17918"/>
                </a:cubicBezTo>
                <a:cubicBezTo>
                  <a:pt x="18659" y="17959"/>
                  <a:pt x="18528" y="18093"/>
                  <a:pt x="18471" y="18214"/>
                </a:cubicBezTo>
                <a:cubicBezTo>
                  <a:pt x="18350" y="18473"/>
                  <a:pt x="17993" y="18588"/>
                  <a:pt x="16537" y="18831"/>
                </a:cubicBezTo>
                <a:cubicBezTo>
                  <a:pt x="15977" y="18925"/>
                  <a:pt x="15424" y="19029"/>
                  <a:pt x="15309" y="19064"/>
                </a:cubicBezTo>
                <a:cubicBezTo>
                  <a:pt x="15136" y="19115"/>
                  <a:pt x="15079" y="19075"/>
                  <a:pt x="14986" y="18838"/>
                </a:cubicBezTo>
                <a:lnTo>
                  <a:pt x="14873" y="18549"/>
                </a:lnTo>
                <a:lnTo>
                  <a:pt x="15568" y="17798"/>
                </a:lnTo>
                <a:cubicBezTo>
                  <a:pt x="15951" y="17387"/>
                  <a:pt x="16408" y="16842"/>
                  <a:pt x="16582" y="16586"/>
                </a:cubicBezTo>
                <a:cubicBezTo>
                  <a:pt x="16755" y="16330"/>
                  <a:pt x="17076" y="15918"/>
                  <a:pt x="17294" y="15670"/>
                </a:cubicBezTo>
                <a:cubicBezTo>
                  <a:pt x="18240" y="14591"/>
                  <a:pt x="18879" y="13172"/>
                  <a:pt x="19117" y="11617"/>
                </a:cubicBezTo>
                <a:cubicBezTo>
                  <a:pt x="19238" y="10832"/>
                  <a:pt x="19253" y="9566"/>
                  <a:pt x="19147" y="9111"/>
                </a:cubicBezTo>
                <a:cubicBezTo>
                  <a:pt x="19106" y="8937"/>
                  <a:pt x="19047" y="8499"/>
                  <a:pt x="19015" y="8139"/>
                </a:cubicBezTo>
                <a:cubicBezTo>
                  <a:pt x="18924" y="7094"/>
                  <a:pt x="18619" y="6165"/>
                  <a:pt x="18035" y="5150"/>
                </a:cubicBezTo>
                <a:cubicBezTo>
                  <a:pt x="17199" y="3698"/>
                  <a:pt x="16307" y="2787"/>
                  <a:pt x="14669" y="1714"/>
                </a:cubicBezTo>
                <a:cubicBezTo>
                  <a:pt x="12887" y="548"/>
                  <a:pt x="10935" y="-32"/>
                  <a:pt x="9054" y="2"/>
                </a:cubicBezTo>
                <a:close/>
                <a:moveTo>
                  <a:pt x="10274" y="3660"/>
                </a:moveTo>
                <a:cubicBezTo>
                  <a:pt x="11114" y="3659"/>
                  <a:pt x="11935" y="3827"/>
                  <a:pt x="12656" y="4167"/>
                </a:cubicBezTo>
                <a:cubicBezTo>
                  <a:pt x="12848" y="4258"/>
                  <a:pt x="13087" y="4348"/>
                  <a:pt x="13185" y="4368"/>
                </a:cubicBezTo>
                <a:cubicBezTo>
                  <a:pt x="13284" y="4388"/>
                  <a:pt x="13407" y="4459"/>
                  <a:pt x="13457" y="4523"/>
                </a:cubicBezTo>
                <a:cubicBezTo>
                  <a:pt x="13508" y="4587"/>
                  <a:pt x="13620" y="4646"/>
                  <a:pt x="13708" y="4653"/>
                </a:cubicBezTo>
                <a:cubicBezTo>
                  <a:pt x="14287" y="4703"/>
                  <a:pt x="16448" y="7639"/>
                  <a:pt x="16548" y="8509"/>
                </a:cubicBezTo>
                <a:cubicBezTo>
                  <a:pt x="16549" y="8524"/>
                  <a:pt x="16550" y="8536"/>
                  <a:pt x="16552" y="8551"/>
                </a:cubicBezTo>
                <a:cubicBezTo>
                  <a:pt x="16586" y="8873"/>
                  <a:pt x="16589" y="9180"/>
                  <a:pt x="16565" y="9485"/>
                </a:cubicBezTo>
                <a:cubicBezTo>
                  <a:pt x="16563" y="9512"/>
                  <a:pt x="16561" y="9538"/>
                  <a:pt x="16558" y="9566"/>
                </a:cubicBezTo>
                <a:cubicBezTo>
                  <a:pt x="16542" y="9730"/>
                  <a:pt x="16521" y="9895"/>
                  <a:pt x="16486" y="10059"/>
                </a:cubicBezTo>
                <a:cubicBezTo>
                  <a:pt x="16346" y="10723"/>
                  <a:pt x="16049" y="11411"/>
                  <a:pt x="15566" y="12251"/>
                </a:cubicBezTo>
                <a:cubicBezTo>
                  <a:pt x="15246" y="12807"/>
                  <a:pt x="14918" y="13294"/>
                  <a:pt x="14575" y="13718"/>
                </a:cubicBezTo>
                <a:cubicBezTo>
                  <a:pt x="14461" y="13864"/>
                  <a:pt x="14347" y="14002"/>
                  <a:pt x="14235" y="14126"/>
                </a:cubicBezTo>
                <a:cubicBezTo>
                  <a:pt x="14011" y="14375"/>
                  <a:pt x="13762" y="14601"/>
                  <a:pt x="13491" y="14806"/>
                </a:cubicBezTo>
                <a:cubicBezTo>
                  <a:pt x="13486" y="14811"/>
                  <a:pt x="13482" y="14816"/>
                  <a:pt x="13477" y="14821"/>
                </a:cubicBezTo>
                <a:cubicBezTo>
                  <a:pt x="12878" y="15294"/>
                  <a:pt x="12228" y="15620"/>
                  <a:pt x="11502" y="15821"/>
                </a:cubicBezTo>
                <a:cubicBezTo>
                  <a:pt x="10620" y="16066"/>
                  <a:pt x="9504" y="16049"/>
                  <a:pt x="8446" y="15818"/>
                </a:cubicBezTo>
                <a:cubicBezTo>
                  <a:pt x="8436" y="15816"/>
                  <a:pt x="8428" y="15813"/>
                  <a:pt x="8418" y="15811"/>
                </a:cubicBezTo>
                <a:cubicBezTo>
                  <a:pt x="8381" y="15803"/>
                  <a:pt x="8343" y="15799"/>
                  <a:pt x="8306" y="15790"/>
                </a:cubicBezTo>
                <a:cubicBezTo>
                  <a:pt x="7848" y="15699"/>
                  <a:pt x="7437" y="15556"/>
                  <a:pt x="7009" y="15349"/>
                </a:cubicBezTo>
                <a:cubicBezTo>
                  <a:pt x="6840" y="15272"/>
                  <a:pt x="6675" y="15192"/>
                  <a:pt x="6520" y="15103"/>
                </a:cubicBezTo>
                <a:cubicBezTo>
                  <a:pt x="6469" y="15073"/>
                  <a:pt x="6424" y="15038"/>
                  <a:pt x="6374" y="15007"/>
                </a:cubicBezTo>
                <a:cubicBezTo>
                  <a:pt x="6358" y="14998"/>
                  <a:pt x="6343" y="14992"/>
                  <a:pt x="6327" y="14983"/>
                </a:cubicBezTo>
                <a:cubicBezTo>
                  <a:pt x="5750" y="14637"/>
                  <a:pt x="5329" y="14313"/>
                  <a:pt x="4956" y="13918"/>
                </a:cubicBezTo>
                <a:cubicBezTo>
                  <a:pt x="4247" y="13209"/>
                  <a:pt x="3743" y="12373"/>
                  <a:pt x="3428" y="11399"/>
                </a:cubicBezTo>
                <a:cubicBezTo>
                  <a:pt x="3411" y="11349"/>
                  <a:pt x="3396" y="11300"/>
                  <a:pt x="3381" y="11251"/>
                </a:cubicBezTo>
                <a:cubicBezTo>
                  <a:pt x="3372" y="11220"/>
                  <a:pt x="3362" y="11190"/>
                  <a:pt x="3354" y="11159"/>
                </a:cubicBezTo>
                <a:cubicBezTo>
                  <a:pt x="3350" y="11147"/>
                  <a:pt x="3348" y="11136"/>
                  <a:pt x="3345" y="11124"/>
                </a:cubicBezTo>
                <a:cubicBezTo>
                  <a:pt x="3327" y="11057"/>
                  <a:pt x="3309" y="10989"/>
                  <a:pt x="3294" y="10923"/>
                </a:cubicBezTo>
                <a:cubicBezTo>
                  <a:pt x="3288" y="10895"/>
                  <a:pt x="3283" y="10867"/>
                  <a:pt x="3277" y="10838"/>
                </a:cubicBezTo>
                <a:cubicBezTo>
                  <a:pt x="3237" y="10637"/>
                  <a:pt x="3212" y="10433"/>
                  <a:pt x="3201" y="10225"/>
                </a:cubicBezTo>
                <a:cubicBezTo>
                  <a:pt x="3195" y="10139"/>
                  <a:pt x="3193" y="10055"/>
                  <a:pt x="3192" y="9968"/>
                </a:cubicBezTo>
                <a:cubicBezTo>
                  <a:pt x="3177" y="8829"/>
                  <a:pt x="3515" y="7655"/>
                  <a:pt x="4080" y="7166"/>
                </a:cubicBezTo>
                <a:cubicBezTo>
                  <a:pt x="4236" y="7031"/>
                  <a:pt x="4455" y="6770"/>
                  <a:pt x="4567" y="6585"/>
                </a:cubicBezTo>
                <a:cubicBezTo>
                  <a:pt x="4819" y="6167"/>
                  <a:pt x="5578" y="5349"/>
                  <a:pt x="5942" y="5105"/>
                </a:cubicBezTo>
                <a:cubicBezTo>
                  <a:pt x="6250" y="4898"/>
                  <a:pt x="7168" y="4431"/>
                  <a:pt x="7776" y="4171"/>
                </a:cubicBezTo>
                <a:cubicBezTo>
                  <a:pt x="8574" y="3830"/>
                  <a:pt x="9433" y="3660"/>
                  <a:pt x="10274" y="3660"/>
                </a:cubicBezTo>
                <a:close/>
                <a:moveTo>
                  <a:pt x="1583" y="5062"/>
                </a:moveTo>
                <a:cubicBezTo>
                  <a:pt x="1612" y="5055"/>
                  <a:pt x="1643" y="5078"/>
                  <a:pt x="1660" y="5122"/>
                </a:cubicBezTo>
                <a:cubicBezTo>
                  <a:pt x="1682" y="5181"/>
                  <a:pt x="1670" y="5255"/>
                  <a:pt x="1634" y="5291"/>
                </a:cubicBezTo>
                <a:cubicBezTo>
                  <a:pt x="1599" y="5328"/>
                  <a:pt x="1552" y="5311"/>
                  <a:pt x="1530" y="5253"/>
                </a:cubicBezTo>
                <a:cubicBezTo>
                  <a:pt x="1508" y="5194"/>
                  <a:pt x="1520" y="5116"/>
                  <a:pt x="1556" y="5080"/>
                </a:cubicBezTo>
                <a:cubicBezTo>
                  <a:pt x="1564" y="5071"/>
                  <a:pt x="1573" y="5065"/>
                  <a:pt x="1583" y="5062"/>
                </a:cubicBezTo>
                <a:close/>
                <a:moveTo>
                  <a:pt x="1417" y="5425"/>
                </a:moveTo>
                <a:cubicBezTo>
                  <a:pt x="1425" y="5428"/>
                  <a:pt x="1433" y="5433"/>
                  <a:pt x="1439" y="5443"/>
                </a:cubicBezTo>
                <a:cubicBezTo>
                  <a:pt x="1485" y="5520"/>
                  <a:pt x="1452" y="5718"/>
                  <a:pt x="1337" y="6049"/>
                </a:cubicBezTo>
                <a:cubicBezTo>
                  <a:pt x="1119" y="6676"/>
                  <a:pt x="882" y="7958"/>
                  <a:pt x="882" y="8516"/>
                </a:cubicBezTo>
                <a:cubicBezTo>
                  <a:pt x="882" y="8934"/>
                  <a:pt x="812" y="9144"/>
                  <a:pt x="722" y="8995"/>
                </a:cubicBezTo>
                <a:cubicBezTo>
                  <a:pt x="624" y="8831"/>
                  <a:pt x="683" y="7483"/>
                  <a:pt x="816" y="6895"/>
                </a:cubicBezTo>
                <a:cubicBezTo>
                  <a:pt x="982" y="6156"/>
                  <a:pt x="1301" y="5390"/>
                  <a:pt x="1417" y="542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27317" t="13088" r="27481" b="15"/>
          <a:stretch>
            <a:fillRect/>
          </a:stretch>
        </p:blipFill>
        <p:spPr>
          <a:xfrm>
            <a:off x="2719585" y="4453185"/>
            <a:ext cx="2089548" cy="2284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423" y="0"/>
                </a:moveTo>
                <a:lnTo>
                  <a:pt x="12386" y="1343"/>
                </a:lnTo>
                <a:cubicBezTo>
                  <a:pt x="12351" y="2602"/>
                  <a:pt x="12330" y="2698"/>
                  <a:pt x="12057" y="2807"/>
                </a:cubicBezTo>
                <a:cubicBezTo>
                  <a:pt x="11770" y="2922"/>
                  <a:pt x="11767" y="2957"/>
                  <a:pt x="11770" y="5385"/>
                </a:cubicBezTo>
                <a:cubicBezTo>
                  <a:pt x="11773" y="7611"/>
                  <a:pt x="11798" y="7884"/>
                  <a:pt x="12029" y="8226"/>
                </a:cubicBezTo>
                <a:cubicBezTo>
                  <a:pt x="12169" y="8434"/>
                  <a:pt x="12321" y="8947"/>
                  <a:pt x="12369" y="9367"/>
                </a:cubicBezTo>
                <a:cubicBezTo>
                  <a:pt x="12430" y="9900"/>
                  <a:pt x="12533" y="10184"/>
                  <a:pt x="12706" y="10312"/>
                </a:cubicBezTo>
                <a:cubicBezTo>
                  <a:pt x="12887" y="10446"/>
                  <a:pt x="12957" y="10667"/>
                  <a:pt x="12968" y="11130"/>
                </a:cubicBezTo>
                <a:cubicBezTo>
                  <a:pt x="12977" y="11494"/>
                  <a:pt x="13057" y="11820"/>
                  <a:pt x="13157" y="11896"/>
                </a:cubicBezTo>
                <a:cubicBezTo>
                  <a:pt x="13289" y="11996"/>
                  <a:pt x="13333" y="12501"/>
                  <a:pt x="13333" y="13971"/>
                </a:cubicBezTo>
                <a:cubicBezTo>
                  <a:pt x="13333" y="16195"/>
                  <a:pt x="13258" y="16425"/>
                  <a:pt x="12607" y="16196"/>
                </a:cubicBezTo>
                <a:cubicBezTo>
                  <a:pt x="12358" y="16109"/>
                  <a:pt x="11507" y="16074"/>
                  <a:pt x="10248" y="16099"/>
                </a:cubicBezTo>
                <a:lnTo>
                  <a:pt x="8279" y="16136"/>
                </a:lnTo>
                <a:lnTo>
                  <a:pt x="8242" y="12849"/>
                </a:lnTo>
                <a:cubicBezTo>
                  <a:pt x="8223" y="11034"/>
                  <a:pt x="8263" y="9505"/>
                  <a:pt x="8328" y="9430"/>
                </a:cubicBezTo>
                <a:cubicBezTo>
                  <a:pt x="8393" y="9356"/>
                  <a:pt x="8487" y="8826"/>
                  <a:pt x="8537" y="8252"/>
                </a:cubicBezTo>
                <a:cubicBezTo>
                  <a:pt x="8593" y="7624"/>
                  <a:pt x="8699" y="7153"/>
                  <a:pt x="8804" y="7074"/>
                </a:cubicBezTo>
                <a:cubicBezTo>
                  <a:pt x="8941" y="6970"/>
                  <a:pt x="8966" y="6515"/>
                  <a:pt x="8919" y="4961"/>
                </a:cubicBezTo>
                <a:cubicBezTo>
                  <a:pt x="8864" y="3160"/>
                  <a:pt x="8834" y="2958"/>
                  <a:pt x="8587" y="2732"/>
                </a:cubicBezTo>
                <a:cubicBezTo>
                  <a:pt x="8374" y="2537"/>
                  <a:pt x="8328" y="2381"/>
                  <a:pt x="8382" y="2015"/>
                </a:cubicBezTo>
                <a:lnTo>
                  <a:pt x="8451" y="1550"/>
                </a:lnTo>
                <a:lnTo>
                  <a:pt x="7807" y="1550"/>
                </a:lnTo>
                <a:lnTo>
                  <a:pt x="7163" y="1550"/>
                </a:lnTo>
                <a:lnTo>
                  <a:pt x="7163" y="2086"/>
                </a:lnTo>
                <a:cubicBezTo>
                  <a:pt x="7163" y="2527"/>
                  <a:pt x="7104" y="2661"/>
                  <a:pt x="6835" y="2822"/>
                </a:cubicBezTo>
                <a:cubicBezTo>
                  <a:pt x="6507" y="3019"/>
                  <a:pt x="6507" y="3022"/>
                  <a:pt x="6507" y="4983"/>
                </a:cubicBezTo>
                <a:cubicBezTo>
                  <a:pt x="6507" y="6770"/>
                  <a:pt x="6528" y="6954"/>
                  <a:pt x="6749" y="7062"/>
                </a:cubicBezTo>
                <a:cubicBezTo>
                  <a:pt x="6945" y="7159"/>
                  <a:pt x="7007" y="7382"/>
                  <a:pt x="7073" y="8229"/>
                </a:cubicBezTo>
                <a:cubicBezTo>
                  <a:pt x="7117" y="8805"/>
                  <a:pt x="7215" y="9332"/>
                  <a:pt x="7290" y="9400"/>
                </a:cubicBezTo>
                <a:cubicBezTo>
                  <a:pt x="7378" y="9481"/>
                  <a:pt x="7426" y="10756"/>
                  <a:pt x="7426" y="12988"/>
                </a:cubicBezTo>
                <a:lnTo>
                  <a:pt x="7426" y="16451"/>
                </a:lnTo>
                <a:lnTo>
                  <a:pt x="6548" y="16812"/>
                </a:lnTo>
                <a:cubicBezTo>
                  <a:pt x="4479" y="17661"/>
                  <a:pt x="2355" y="19128"/>
                  <a:pt x="529" y="20973"/>
                </a:cubicBezTo>
                <a:lnTo>
                  <a:pt x="0" y="21510"/>
                </a:lnTo>
                <a:cubicBezTo>
                  <a:pt x="250" y="21547"/>
                  <a:pt x="1036" y="21565"/>
                  <a:pt x="2326" y="21577"/>
                </a:cubicBezTo>
                <a:cubicBezTo>
                  <a:pt x="4321" y="21555"/>
                  <a:pt x="5345" y="21516"/>
                  <a:pt x="5456" y="21424"/>
                </a:cubicBezTo>
                <a:cubicBezTo>
                  <a:pt x="5782" y="21154"/>
                  <a:pt x="6932" y="20644"/>
                  <a:pt x="7056" y="20714"/>
                </a:cubicBezTo>
                <a:cubicBezTo>
                  <a:pt x="7116" y="20748"/>
                  <a:pt x="7163" y="20964"/>
                  <a:pt x="7163" y="21191"/>
                </a:cubicBezTo>
                <a:lnTo>
                  <a:pt x="7163" y="21592"/>
                </a:lnTo>
                <a:cubicBezTo>
                  <a:pt x="7632" y="21593"/>
                  <a:pt x="7824" y="21596"/>
                  <a:pt x="8345" y="21596"/>
                </a:cubicBezTo>
                <a:lnTo>
                  <a:pt x="8345" y="20879"/>
                </a:lnTo>
                <a:cubicBezTo>
                  <a:pt x="8345" y="20204"/>
                  <a:pt x="8369" y="20148"/>
                  <a:pt x="8706" y="20016"/>
                </a:cubicBezTo>
                <a:cubicBezTo>
                  <a:pt x="8917" y="19934"/>
                  <a:pt x="9776" y="19874"/>
                  <a:pt x="10777" y="19870"/>
                </a:cubicBezTo>
                <a:cubicBezTo>
                  <a:pt x="12969" y="19862"/>
                  <a:pt x="13202" y="19965"/>
                  <a:pt x="13202" y="20947"/>
                </a:cubicBezTo>
                <a:lnTo>
                  <a:pt x="13202" y="21600"/>
                </a:lnTo>
                <a:cubicBezTo>
                  <a:pt x="13589" y="21600"/>
                  <a:pt x="13760" y="21597"/>
                  <a:pt x="14121" y="21596"/>
                </a:cubicBezTo>
                <a:lnTo>
                  <a:pt x="14121" y="21120"/>
                </a:lnTo>
                <a:cubicBezTo>
                  <a:pt x="14121" y="20817"/>
                  <a:pt x="14191" y="20612"/>
                  <a:pt x="14306" y="20572"/>
                </a:cubicBezTo>
                <a:cubicBezTo>
                  <a:pt x="14498" y="20504"/>
                  <a:pt x="16275" y="21268"/>
                  <a:pt x="16418" y="21480"/>
                </a:cubicBezTo>
                <a:cubicBezTo>
                  <a:pt x="16448" y="21523"/>
                  <a:pt x="17448" y="21553"/>
                  <a:pt x="19167" y="21574"/>
                </a:cubicBezTo>
                <a:cubicBezTo>
                  <a:pt x="20316" y="21563"/>
                  <a:pt x="21216" y="21552"/>
                  <a:pt x="21600" y="21529"/>
                </a:cubicBezTo>
                <a:lnTo>
                  <a:pt x="20279" y="20369"/>
                </a:lnTo>
                <a:cubicBezTo>
                  <a:pt x="18580" y="18871"/>
                  <a:pt x="17215" y="17961"/>
                  <a:pt x="15458" y="17161"/>
                </a:cubicBezTo>
                <a:lnTo>
                  <a:pt x="14121" y="16553"/>
                </a:lnTo>
                <a:lnTo>
                  <a:pt x="14121" y="14219"/>
                </a:lnTo>
                <a:cubicBezTo>
                  <a:pt x="14121" y="12124"/>
                  <a:pt x="14144" y="11875"/>
                  <a:pt x="14351" y="11768"/>
                </a:cubicBezTo>
                <a:cubicBezTo>
                  <a:pt x="14543" y="11668"/>
                  <a:pt x="14556" y="11610"/>
                  <a:pt x="14421" y="11408"/>
                </a:cubicBezTo>
                <a:cubicBezTo>
                  <a:pt x="14319" y="11256"/>
                  <a:pt x="14307" y="11142"/>
                  <a:pt x="14388" y="11096"/>
                </a:cubicBezTo>
                <a:cubicBezTo>
                  <a:pt x="14458" y="11056"/>
                  <a:pt x="14515" y="10858"/>
                  <a:pt x="14515" y="10657"/>
                </a:cubicBezTo>
                <a:cubicBezTo>
                  <a:pt x="14515" y="10394"/>
                  <a:pt x="14588" y="10275"/>
                  <a:pt x="14777" y="10230"/>
                </a:cubicBezTo>
                <a:cubicBezTo>
                  <a:pt x="15006" y="10175"/>
                  <a:pt x="15040" y="10068"/>
                  <a:pt x="15040" y="9382"/>
                </a:cubicBezTo>
                <a:cubicBezTo>
                  <a:pt x="15040" y="8800"/>
                  <a:pt x="15100" y="8532"/>
                  <a:pt x="15270" y="8361"/>
                </a:cubicBezTo>
                <a:cubicBezTo>
                  <a:pt x="15472" y="8157"/>
                  <a:pt x="15503" y="7815"/>
                  <a:pt x="15528" y="5528"/>
                </a:cubicBezTo>
                <a:cubicBezTo>
                  <a:pt x="15556" y="2944"/>
                  <a:pt x="15554" y="2923"/>
                  <a:pt x="15266" y="2807"/>
                </a:cubicBezTo>
                <a:cubicBezTo>
                  <a:pt x="14994" y="2698"/>
                  <a:pt x="14972" y="2601"/>
                  <a:pt x="14937" y="1343"/>
                </a:cubicBezTo>
                <a:lnTo>
                  <a:pt x="14901" y="0"/>
                </a:lnTo>
                <a:lnTo>
                  <a:pt x="13662" y="0"/>
                </a:lnTo>
                <a:lnTo>
                  <a:pt x="12423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1296913" y="2498824"/>
            <a:ext cx="4934893" cy="16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554990">
              <a:defRPr sz="3420"/>
            </a:pPr>
            <a:r>
              <a:t>Tether Tools 15’ USB Tether Cable $37</a:t>
            </a:r>
          </a:p>
          <a:p>
            <a:pPr defTabSz="554990">
              <a:defRPr sz="3420"/>
            </a:pPr>
            <a:r>
              <a:t>(available on Amazon)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1270000" y="774700"/>
            <a:ext cx="10464800" cy="1422400"/>
          </a:xfrm>
          <a:prstGeom prst="rect">
            <a:avLst/>
          </a:prstGeom>
        </p:spPr>
        <p:txBody>
          <a:bodyPr/>
          <a:lstStyle/>
          <a:p>
            <a:pPr defTabSz="315468">
              <a:defRPr sz="4320"/>
            </a:pPr>
            <a:r>
              <a:t>Computer</a:t>
            </a:r>
          </a:p>
          <a:p>
            <a:pPr defTabSz="315468">
              <a:defRPr sz="4320"/>
            </a:pPr>
            <a:r>
              <a:t>(and an adequate way to power it)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sz="half" idx="1"/>
          </p:nvPr>
        </p:nvSpPr>
        <p:spPr>
          <a:xfrm>
            <a:off x="1270000" y="6346924"/>
            <a:ext cx="10464800" cy="2568379"/>
          </a:xfrm>
          <a:prstGeom prst="rect">
            <a:avLst/>
          </a:prstGeom>
        </p:spPr>
        <p:txBody>
          <a:bodyPr/>
          <a:lstStyle/>
          <a:p>
            <a:r>
              <a:t>It may be possible to get a power adapter that will run your laptop on 12v battery power if your internal laptop battery is not adequate. </a:t>
            </a:r>
          </a:p>
          <a:p>
            <a:r>
              <a:t>Total Eclipse duration from 1st Contact to 4th Contact is </a:t>
            </a:r>
            <a:r>
              <a:rPr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</a:rPr>
              <a:t>about 3 hours</a:t>
            </a:r>
            <a:r>
              <a:t>.</a:t>
            </a:r>
          </a:p>
        </p:txBody>
      </p:sp>
      <p:pic>
        <p:nvPicPr>
          <p:cNvPr id="183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821" t="1941" r="1385" b="3196"/>
          <a:stretch>
            <a:fillRect/>
          </a:stretch>
        </p:blipFill>
        <p:spPr>
          <a:xfrm>
            <a:off x="7731128" y="3132559"/>
            <a:ext cx="3687841" cy="2710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7" extrusionOk="0">
                <a:moveTo>
                  <a:pt x="12770" y="0"/>
                </a:moveTo>
                <a:cubicBezTo>
                  <a:pt x="12747" y="-3"/>
                  <a:pt x="12475" y="12"/>
                  <a:pt x="12408" y="13"/>
                </a:cubicBezTo>
                <a:cubicBezTo>
                  <a:pt x="12056" y="11"/>
                  <a:pt x="11108" y="55"/>
                  <a:pt x="9568" y="158"/>
                </a:cubicBezTo>
                <a:cubicBezTo>
                  <a:pt x="9560" y="159"/>
                  <a:pt x="9550" y="158"/>
                  <a:pt x="9542" y="158"/>
                </a:cubicBezTo>
                <a:cubicBezTo>
                  <a:pt x="9340" y="172"/>
                  <a:pt x="9053" y="191"/>
                  <a:pt x="8827" y="206"/>
                </a:cubicBezTo>
                <a:cubicBezTo>
                  <a:pt x="8693" y="214"/>
                  <a:pt x="8714" y="210"/>
                  <a:pt x="8555" y="221"/>
                </a:cubicBezTo>
                <a:cubicBezTo>
                  <a:pt x="7369" y="303"/>
                  <a:pt x="4964" y="456"/>
                  <a:pt x="3212" y="563"/>
                </a:cubicBezTo>
                <a:cubicBezTo>
                  <a:pt x="3191" y="564"/>
                  <a:pt x="3156" y="568"/>
                  <a:pt x="3135" y="569"/>
                </a:cubicBezTo>
                <a:cubicBezTo>
                  <a:pt x="1464" y="672"/>
                  <a:pt x="90" y="769"/>
                  <a:pt x="40" y="790"/>
                </a:cubicBezTo>
                <a:cubicBezTo>
                  <a:pt x="39" y="791"/>
                  <a:pt x="0" y="793"/>
                  <a:pt x="0" y="794"/>
                </a:cubicBezTo>
                <a:cubicBezTo>
                  <a:pt x="-4" y="799"/>
                  <a:pt x="56" y="1274"/>
                  <a:pt x="70" y="1413"/>
                </a:cubicBezTo>
                <a:cubicBezTo>
                  <a:pt x="110" y="1803"/>
                  <a:pt x="163" y="2301"/>
                  <a:pt x="298" y="3355"/>
                </a:cubicBezTo>
                <a:cubicBezTo>
                  <a:pt x="987" y="8755"/>
                  <a:pt x="1296" y="11197"/>
                  <a:pt x="1471" y="12595"/>
                </a:cubicBezTo>
                <a:cubicBezTo>
                  <a:pt x="1597" y="13566"/>
                  <a:pt x="1728" y="14552"/>
                  <a:pt x="1766" y="14691"/>
                </a:cubicBezTo>
                <a:cubicBezTo>
                  <a:pt x="1802" y="14777"/>
                  <a:pt x="1850" y="14841"/>
                  <a:pt x="1922" y="14855"/>
                </a:cubicBezTo>
                <a:cubicBezTo>
                  <a:pt x="1924" y="14856"/>
                  <a:pt x="1927" y="14858"/>
                  <a:pt x="1929" y="14859"/>
                </a:cubicBezTo>
                <a:cubicBezTo>
                  <a:pt x="1942" y="14862"/>
                  <a:pt x="1952" y="14870"/>
                  <a:pt x="1964" y="14874"/>
                </a:cubicBezTo>
                <a:cubicBezTo>
                  <a:pt x="1965" y="14875"/>
                  <a:pt x="1967" y="14876"/>
                  <a:pt x="1969" y="14878"/>
                </a:cubicBezTo>
                <a:cubicBezTo>
                  <a:pt x="2033" y="14904"/>
                  <a:pt x="2085" y="14945"/>
                  <a:pt x="2085" y="14988"/>
                </a:cubicBezTo>
                <a:cubicBezTo>
                  <a:pt x="2085" y="14995"/>
                  <a:pt x="2075" y="15001"/>
                  <a:pt x="2073" y="15007"/>
                </a:cubicBezTo>
                <a:cubicBezTo>
                  <a:pt x="2073" y="15008"/>
                  <a:pt x="2073" y="15009"/>
                  <a:pt x="2073" y="15010"/>
                </a:cubicBezTo>
                <a:cubicBezTo>
                  <a:pt x="2071" y="15016"/>
                  <a:pt x="2067" y="15021"/>
                  <a:pt x="2064" y="15026"/>
                </a:cubicBezTo>
                <a:cubicBezTo>
                  <a:pt x="2054" y="15043"/>
                  <a:pt x="2048" y="15059"/>
                  <a:pt x="2029" y="15074"/>
                </a:cubicBezTo>
                <a:cubicBezTo>
                  <a:pt x="2003" y="15094"/>
                  <a:pt x="1966" y="15111"/>
                  <a:pt x="1917" y="15121"/>
                </a:cubicBezTo>
                <a:cubicBezTo>
                  <a:pt x="1915" y="15122"/>
                  <a:pt x="1915" y="15124"/>
                  <a:pt x="1913" y="15124"/>
                </a:cubicBezTo>
                <a:cubicBezTo>
                  <a:pt x="1882" y="15131"/>
                  <a:pt x="1871" y="15155"/>
                  <a:pt x="1850" y="15168"/>
                </a:cubicBezTo>
                <a:cubicBezTo>
                  <a:pt x="1806" y="15224"/>
                  <a:pt x="1778" y="15313"/>
                  <a:pt x="1764" y="15425"/>
                </a:cubicBezTo>
                <a:cubicBezTo>
                  <a:pt x="1764" y="15467"/>
                  <a:pt x="1760" y="15500"/>
                  <a:pt x="1759" y="15548"/>
                </a:cubicBezTo>
                <a:cubicBezTo>
                  <a:pt x="1777" y="15915"/>
                  <a:pt x="1923" y="16306"/>
                  <a:pt x="2278" y="16879"/>
                </a:cubicBezTo>
                <a:cubicBezTo>
                  <a:pt x="2411" y="17075"/>
                  <a:pt x="2555" y="17261"/>
                  <a:pt x="2710" y="17477"/>
                </a:cubicBezTo>
                <a:cubicBezTo>
                  <a:pt x="2711" y="17461"/>
                  <a:pt x="2707" y="17443"/>
                  <a:pt x="2715" y="17433"/>
                </a:cubicBezTo>
                <a:cubicBezTo>
                  <a:pt x="2769" y="17358"/>
                  <a:pt x="2887" y="17451"/>
                  <a:pt x="3110" y="17749"/>
                </a:cubicBezTo>
                <a:cubicBezTo>
                  <a:pt x="3285" y="17983"/>
                  <a:pt x="3473" y="18176"/>
                  <a:pt x="3526" y="18176"/>
                </a:cubicBezTo>
                <a:cubicBezTo>
                  <a:pt x="3642" y="18176"/>
                  <a:pt x="4279" y="18785"/>
                  <a:pt x="4279" y="18897"/>
                </a:cubicBezTo>
                <a:cubicBezTo>
                  <a:pt x="4279" y="18920"/>
                  <a:pt x="4483" y="19161"/>
                  <a:pt x="4609" y="19323"/>
                </a:cubicBezTo>
                <a:cubicBezTo>
                  <a:pt x="4612" y="19292"/>
                  <a:pt x="4622" y="19263"/>
                  <a:pt x="4643" y="19244"/>
                </a:cubicBezTo>
                <a:cubicBezTo>
                  <a:pt x="4663" y="19228"/>
                  <a:pt x="4686" y="19222"/>
                  <a:pt x="4706" y="19229"/>
                </a:cubicBezTo>
                <a:cubicBezTo>
                  <a:pt x="4727" y="19235"/>
                  <a:pt x="4745" y="19253"/>
                  <a:pt x="4757" y="19279"/>
                </a:cubicBezTo>
                <a:cubicBezTo>
                  <a:pt x="4781" y="19332"/>
                  <a:pt x="4771" y="19402"/>
                  <a:pt x="4732" y="19434"/>
                </a:cubicBezTo>
                <a:cubicBezTo>
                  <a:pt x="4722" y="19443"/>
                  <a:pt x="4710" y="19441"/>
                  <a:pt x="4699" y="19444"/>
                </a:cubicBezTo>
                <a:cubicBezTo>
                  <a:pt x="4786" y="19552"/>
                  <a:pt x="4786" y="19569"/>
                  <a:pt x="4892" y="19693"/>
                </a:cubicBezTo>
                <a:cubicBezTo>
                  <a:pt x="5230" y="20090"/>
                  <a:pt x="5589" y="20515"/>
                  <a:pt x="5692" y="20636"/>
                </a:cubicBezTo>
                <a:cubicBezTo>
                  <a:pt x="6304" y="21359"/>
                  <a:pt x="6551" y="21558"/>
                  <a:pt x="6884" y="21597"/>
                </a:cubicBezTo>
                <a:cubicBezTo>
                  <a:pt x="7035" y="21543"/>
                  <a:pt x="7267" y="21470"/>
                  <a:pt x="7625" y="21360"/>
                </a:cubicBezTo>
                <a:cubicBezTo>
                  <a:pt x="8396" y="21122"/>
                  <a:pt x="12244" y="19868"/>
                  <a:pt x="15538" y="18783"/>
                </a:cubicBezTo>
                <a:cubicBezTo>
                  <a:pt x="16119" y="18592"/>
                  <a:pt x="16498" y="18487"/>
                  <a:pt x="16726" y="18454"/>
                </a:cubicBezTo>
                <a:cubicBezTo>
                  <a:pt x="16753" y="18445"/>
                  <a:pt x="16776" y="18438"/>
                  <a:pt x="16803" y="18429"/>
                </a:cubicBezTo>
                <a:cubicBezTo>
                  <a:pt x="17597" y="18154"/>
                  <a:pt x="18180" y="17967"/>
                  <a:pt x="18659" y="17818"/>
                </a:cubicBezTo>
                <a:cubicBezTo>
                  <a:pt x="18663" y="17816"/>
                  <a:pt x="18660" y="17811"/>
                  <a:pt x="18664" y="17809"/>
                </a:cubicBezTo>
                <a:cubicBezTo>
                  <a:pt x="18672" y="17805"/>
                  <a:pt x="18679" y="17812"/>
                  <a:pt x="18687" y="17809"/>
                </a:cubicBezTo>
                <a:cubicBezTo>
                  <a:pt x="19279" y="17625"/>
                  <a:pt x="19666" y="17519"/>
                  <a:pt x="19691" y="17553"/>
                </a:cubicBezTo>
                <a:cubicBezTo>
                  <a:pt x="19707" y="17574"/>
                  <a:pt x="19700" y="17595"/>
                  <a:pt x="19701" y="17616"/>
                </a:cubicBezTo>
                <a:cubicBezTo>
                  <a:pt x="19868" y="17547"/>
                  <a:pt x="20049" y="17475"/>
                  <a:pt x="20163" y="17423"/>
                </a:cubicBezTo>
                <a:cubicBezTo>
                  <a:pt x="20164" y="17423"/>
                  <a:pt x="20164" y="17423"/>
                  <a:pt x="20165" y="17423"/>
                </a:cubicBezTo>
                <a:cubicBezTo>
                  <a:pt x="20168" y="17422"/>
                  <a:pt x="20168" y="17421"/>
                  <a:pt x="20170" y="17420"/>
                </a:cubicBezTo>
                <a:cubicBezTo>
                  <a:pt x="20426" y="17304"/>
                  <a:pt x="20601" y="17215"/>
                  <a:pt x="20716" y="17142"/>
                </a:cubicBezTo>
                <a:cubicBezTo>
                  <a:pt x="20755" y="17109"/>
                  <a:pt x="20800" y="17063"/>
                  <a:pt x="20818" y="17063"/>
                </a:cubicBezTo>
                <a:cubicBezTo>
                  <a:pt x="20840" y="17063"/>
                  <a:pt x="20992" y="16979"/>
                  <a:pt x="21127" y="16904"/>
                </a:cubicBezTo>
                <a:cubicBezTo>
                  <a:pt x="21166" y="16882"/>
                  <a:pt x="21182" y="16869"/>
                  <a:pt x="21220" y="16848"/>
                </a:cubicBezTo>
                <a:cubicBezTo>
                  <a:pt x="21364" y="16767"/>
                  <a:pt x="21433" y="16717"/>
                  <a:pt x="21490" y="16661"/>
                </a:cubicBezTo>
                <a:cubicBezTo>
                  <a:pt x="21491" y="16660"/>
                  <a:pt x="21493" y="16659"/>
                  <a:pt x="21495" y="16658"/>
                </a:cubicBezTo>
                <a:cubicBezTo>
                  <a:pt x="21510" y="16643"/>
                  <a:pt x="21539" y="16625"/>
                  <a:pt x="21548" y="16610"/>
                </a:cubicBezTo>
                <a:cubicBezTo>
                  <a:pt x="21570" y="16575"/>
                  <a:pt x="21583" y="16540"/>
                  <a:pt x="21590" y="16500"/>
                </a:cubicBezTo>
                <a:cubicBezTo>
                  <a:pt x="21596" y="16462"/>
                  <a:pt x="21596" y="16419"/>
                  <a:pt x="21592" y="16370"/>
                </a:cubicBezTo>
                <a:cubicBezTo>
                  <a:pt x="21590" y="16340"/>
                  <a:pt x="21583" y="16312"/>
                  <a:pt x="21569" y="16282"/>
                </a:cubicBezTo>
                <a:cubicBezTo>
                  <a:pt x="21527" y="16191"/>
                  <a:pt x="21413" y="16086"/>
                  <a:pt x="21107" y="15883"/>
                </a:cubicBezTo>
                <a:cubicBezTo>
                  <a:pt x="20697" y="15612"/>
                  <a:pt x="19945" y="15169"/>
                  <a:pt x="18562" y="14365"/>
                </a:cubicBezTo>
                <a:cubicBezTo>
                  <a:pt x="17127" y="13532"/>
                  <a:pt x="16373" y="13099"/>
                  <a:pt x="15940" y="12882"/>
                </a:cubicBezTo>
                <a:cubicBezTo>
                  <a:pt x="15508" y="12666"/>
                  <a:pt x="15396" y="12668"/>
                  <a:pt x="15252" y="12712"/>
                </a:cubicBezTo>
                <a:cubicBezTo>
                  <a:pt x="15091" y="12761"/>
                  <a:pt x="14995" y="12776"/>
                  <a:pt x="14934" y="12740"/>
                </a:cubicBezTo>
                <a:cubicBezTo>
                  <a:pt x="14873" y="12704"/>
                  <a:pt x="14846" y="12616"/>
                  <a:pt x="14825" y="12459"/>
                </a:cubicBezTo>
                <a:cubicBezTo>
                  <a:pt x="14802" y="12290"/>
                  <a:pt x="14739" y="12256"/>
                  <a:pt x="14448" y="12256"/>
                </a:cubicBezTo>
                <a:cubicBezTo>
                  <a:pt x="14328" y="12256"/>
                  <a:pt x="14243" y="12244"/>
                  <a:pt x="14186" y="12225"/>
                </a:cubicBezTo>
                <a:cubicBezTo>
                  <a:pt x="14002" y="12169"/>
                  <a:pt x="14088" y="12046"/>
                  <a:pt x="14448" y="11959"/>
                </a:cubicBezTo>
                <a:cubicBezTo>
                  <a:pt x="14514" y="11943"/>
                  <a:pt x="14563" y="11922"/>
                  <a:pt x="14618" y="11902"/>
                </a:cubicBezTo>
                <a:cubicBezTo>
                  <a:pt x="14738" y="11856"/>
                  <a:pt x="14834" y="11806"/>
                  <a:pt x="14836" y="11766"/>
                </a:cubicBezTo>
                <a:cubicBezTo>
                  <a:pt x="14836" y="11729"/>
                  <a:pt x="14362" y="8861"/>
                  <a:pt x="14121" y="7383"/>
                </a:cubicBezTo>
                <a:cubicBezTo>
                  <a:pt x="13877" y="5907"/>
                  <a:pt x="13784" y="5320"/>
                  <a:pt x="13528" y="3772"/>
                </a:cubicBezTo>
                <a:cubicBezTo>
                  <a:pt x="13274" y="2267"/>
                  <a:pt x="13000" y="640"/>
                  <a:pt x="12938" y="323"/>
                </a:cubicBezTo>
                <a:cubicBezTo>
                  <a:pt x="12926" y="267"/>
                  <a:pt x="12887" y="40"/>
                  <a:pt x="12882" y="28"/>
                </a:cubicBezTo>
                <a:cubicBezTo>
                  <a:pt x="12864" y="16"/>
                  <a:pt x="12807" y="8"/>
                  <a:pt x="1277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1769" t="5518" r="1144" b="7753"/>
          <a:stretch>
            <a:fillRect/>
          </a:stretch>
        </p:blipFill>
        <p:spPr>
          <a:xfrm>
            <a:off x="2047070" y="3203723"/>
            <a:ext cx="4308790" cy="2568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445" extrusionOk="0">
                <a:moveTo>
                  <a:pt x="518" y="4"/>
                </a:moveTo>
                <a:cubicBezTo>
                  <a:pt x="324" y="10"/>
                  <a:pt x="217" y="25"/>
                  <a:pt x="192" y="44"/>
                </a:cubicBezTo>
                <a:cubicBezTo>
                  <a:pt x="2" y="187"/>
                  <a:pt x="-44" y="547"/>
                  <a:pt x="42" y="1210"/>
                </a:cubicBezTo>
                <a:cubicBezTo>
                  <a:pt x="80" y="1509"/>
                  <a:pt x="541" y="5246"/>
                  <a:pt x="1068" y="9518"/>
                </a:cubicBezTo>
                <a:cubicBezTo>
                  <a:pt x="1595" y="13790"/>
                  <a:pt x="2056" y="17416"/>
                  <a:pt x="2092" y="17574"/>
                </a:cubicBezTo>
                <a:cubicBezTo>
                  <a:pt x="2129" y="17731"/>
                  <a:pt x="2255" y="17955"/>
                  <a:pt x="2372" y="18071"/>
                </a:cubicBezTo>
                <a:cubicBezTo>
                  <a:pt x="2506" y="18202"/>
                  <a:pt x="2575" y="18336"/>
                  <a:pt x="2553" y="18429"/>
                </a:cubicBezTo>
                <a:cubicBezTo>
                  <a:pt x="2534" y="18512"/>
                  <a:pt x="2567" y="18612"/>
                  <a:pt x="2629" y="18651"/>
                </a:cubicBezTo>
                <a:cubicBezTo>
                  <a:pt x="2721" y="18710"/>
                  <a:pt x="8298" y="20867"/>
                  <a:pt x="9472" y="21298"/>
                </a:cubicBezTo>
                <a:cubicBezTo>
                  <a:pt x="10222" y="21574"/>
                  <a:pt x="10175" y="21586"/>
                  <a:pt x="14516" y="20205"/>
                </a:cubicBezTo>
                <a:cubicBezTo>
                  <a:pt x="17608" y="19221"/>
                  <a:pt x="21257" y="18077"/>
                  <a:pt x="21314" y="18077"/>
                </a:cubicBezTo>
                <a:cubicBezTo>
                  <a:pt x="21342" y="18077"/>
                  <a:pt x="21365" y="18007"/>
                  <a:pt x="21365" y="17918"/>
                </a:cubicBezTo>
                <a:cubicBezTo>
                  <a:pt x="21365" y="17829"/>
                  <a:pt x="21408" y="17726"/>
                  <a:pt x="21461" y="17693"/>
                </a:cubicBezTo>
                <a:cubicBezTo>
                  <a:pt x="21525" y="17652"/>
                  <a:pt x="21556" y="17485"/>
                  <a:pt x="21556" y="17169"/>
                </a:cubicBezTo>
                <a:cubicBezTo>
                  <a:pt x="21556" y="16914"/>
                  <a:pt x="21541" y="16706"/>
                  <a:pt x="21522" y="16706"/>
                </a:cubicBezTo>
                <a:cubicBezTo>
                  <a:pt x="21503" y="16706"/>
                  <a:pt x="20982" y="16585"/>
                  <a:pt x="20365" y="16440"/>
                </a:cubicBezTo>
                <a:cubicBezTo>
                  <a:pt x="18804" y="16074"/>
                  <a:pt x="14786" y="15154"/>
                  <a:pt x="14134" y="15012"/>
                </a:cubicBezTo>
                <a:cubicBezTo>
                  <a:pt x="13838" y="14948"/>
                  <a:pt x="13577" y="14863"/>
                  <a:pt x="13555" y="14823"/>
                </a:cubicBezTo>
                <a:cubicBezTo>
                  <a:pt x="13532" y="14784"/>
                  <a:pt x="13251" y="12871"/>
                  <a:pt x="12929" y="10575"/>
                </a:cubicBezTo>
                <a:cubicBezTo>
                  <a:pt x="11644" y="1407"/>
                  <a:pt x="11554" y="819"/>
                  <a:pt x="11414" y="630"/>
                </a:cubicBezTo>
                <a:cubicBezTo>
                  <a:pt x="11256" y="416"/>
                  <a:pt x="11036" y="400"/>
                  <a:pt x="4777" y="127"/>
                </a:cubicBezTo>
                <a:cubicBezTo>
                  <a:pt x="2468" y="26"/>
                  <a:pt x="1100" y="-14"/>
                  <a:pt x="518" y="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270000" y="797901"/>
            <a:ext cx="10464800" cy="1422401"/>
          </a:xfrm>
          <a:prstGeom prst="rect">
            <a:avLst/>
          </a:prstGeom>
        </p:spPr>
        <p:txBody>
          <a:bodyPr/>
          <a:lstStyle/>
          <a:p>
            <a:r>
              <a:t>USB Hub*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1270000" y="7299424"/>
            <a:ext cx="10464800" cy="1666776"/>
          </a:xfrm>
          <a:prstGeom prst="rect">
            <a:avLst/>
          </a:prstGeom>
        </p:spPr>
        <p:txBody>
          <a:bodyPr/>
          <a:lstStyle/>
          <a:p>
            <a:r>
              <a:t>*If your computer doesn’t have enough available USB ports.</a:t>
            </a:r>
          </a:p>
        </p:txBody>
      </p:sp>
      <p:sp>
        <p:nvSpPr>
          <p:cNvPr id="188" name="Shape 188"/>
          <p:cNvSpPr/>
          <p:nvPr/>
        </p:nvSpPr>
        <p:spPr>
          <a:xfrm>
            <a:off x="1470570" y="4454624"/>
            <a:ext cx="4962923" cy="16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About $10</a:t>
            </a:r>
          </a:p>
          <a:p>
            <a:r>
              <a:t>(available on Amazon)</a:t>
            </a:r>
          </a:p>
        </p:txBody>
      </p:sp>
      <p:pic>
        <p:nvPicPr>
          <p:cNvPr id="189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8359" t="18281" r="10724" b="17056"/>
          <a:stretch>
            <a:fillRect/>
          </a:stretch>
        </p:blipFill>
        <p:spPr>
          <a:xfrm>
            <a:off x="6638600" y="3126879"/>
            <a:ext cx="4475695" cy="3576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6" extrusionOk="0">
                <a:moveTo>
                  <a:pt x="6007" y="0"/>
                </a:moveTo>
                <a:cubicBezTo>
                  <a:pt x="5287" y="2"/>
                  <a:pt x="4569" y="46"/>
                  <a:pt x="4112" y="132"/>
                </a:cubicBezTo>
                <a:cubicBezTo>
                  <a:pt x="1549" y="613"/>
                  <a:pt x="36" y="1995"/>
                  <a:pt x="0" y="3808"/>
                </a:cubicBezTo>
                <a:cubicBezTo>
                  <a:pt x="-5" y="4067"/>
                  <a:pt x="20" y="4336"/>
                  <a:pt x="77" y="4611"/>
                </a:cubicBezTo>
                <a:cubicBezTo>
                  <a:pt x="243" y="5421"/>
                  <a:pt x="441" y="5830"/>
                  <a:pt x="1027" y="6581"/>
                </a:cubicBezTo>
                <a:cubicBezTo>
                  <a:pt x="1537" y="7235"/>
                  <a:pt x="2082" y="7722"/>
                  <a:pt x="3185" y="8515"/>
                </a:cubicBezTo>
                <a:lnTo>
                  <a:pt x="3918" y="9042"/>
                </a:lnTo>
                <a:lnTo>
                  <a:pt x="3554" y="9435"/>
                </a:lnTo>
                <a:lnTo>
                  <a:pt x="3190" y="9828"/>
                </a:lnTo>
                <a:lnTo>
                  <a:pt x="3192" y="10772"/>
                </a:lnTo>
                <a:cubicBezTo>
                  <a:pt x="3193" y="11394"/>
                  <a:pt x="3231" y="11753"/>
                  <a:pt x="3303" y="11826"/>
                </a:cubicBezTo>
                <a:cubicBezTo>
                  <a:pt x="3364" y="11887"/>
                  <a:pt x="3982" y="12320"/>
                  <a:pt x="4680" y="12787"/>
                </a:cubicBezTo>
                <a:cubicBezTo>
                  <a:pt x="10929" y="16967"/>
                  <a:pt x="13955" y="18972"/>
                  <a:pt x="16275" y="20467"/>
                </a:cubicBezTo>
                <a:cubicBezTo>
                  <a:pt x="17353" y="21162"/>
                  <a:pt x="18129" y="21594"/>
                  <a:pt x="18294" y="21596"/>
                </a:cubicBezTo>
                <a:cubicBezTo>
                  <a:pt x="18612" y="21599"/>
                  <a:pt x="18734" y="21489"/>
                  <a:pt x="20283" y="19804"/>
                </a:cubicBezTo>
                <a:cubicBezTo>
                  <a:pt x="21340" y="18654"/>
                  <a:pt x="21483" y="18460"/>
                  <a:pt x="21484" y="18160"/>
                </a:cubicBezTo>
                <a:cubicBezTo>
                  <a:pt x="21484" y="17973"/>
                  <a:pt x="21507" y="17490"/>
                  <a:pt x="21538" y="17086"/>
                </a:cubicBezTo>
                <a:lnTo>
                  <a:pt x="21595" y="16350"/>
                </a:lnTo>
                <a:lnTo>
                  <a:pt x="20161" y="15485"/>
                </a:lnTo>
                <a:cubicBezTo>
                  <a:pt x="18179" y="14288"/>
                  <a:pt x="14575" y="12073"/>
                  <a:pt x="10326" y="9444"/>
                </a:cubicBezTo>
                <a:cubicBezTo>
                  <a:pt x="8352" y="8224"/>
                  <a:pt x="6631" y="7222"/>
                  <a:pt x="6499" y="7220"/>
                </a:cubicBezTo>
                <a:cubicBezTo>
                  <a:pt x="6348" y="7218"/>
                  <a:pt x="5943" y="7482"/>
                  <a:pt x="5389" y="7944"/>
                </a:cubicBezTo>
                <a:lnTo>
                  <a:pt x="4514" y="8670"/>
                </a:lnTo>
                <a:lnTo>
                  <a:pt x="3593" y="8028"/>
                </a:lnTo>
                <a:cubicBezTo>
                  <a:pt x="1502" y="6571"/>
                  <a:pt x="489" y="5238"/>
                  <a:pt x="483" y="3938"/>
                </a:cubicBezTo>
                <a:cubicBezTo>
                  <a:pt x="477" y="2665"/>
                  <a:pt x="1614" y="1506"/>
                  <a:pt x="3457" y="906"/>
                </a:cubicBezTo>
                <a:cubicBezTo>
                  <a:pt x="4403" y="598"/>
                  <a:pt x="6427" y="485"/>
                  <a:pt x="7593" y="676"/>
                </a:cubicBezTo>
                <a:cubicBezTo>
                  <a:pt x="9176" y="935"/>
                  <a:pt x="11672" y="1884"/>
                  <a:pt x="13169" y="2797"/>
                </a:cubicBezTo>
                <a:lnTo>
                  <a:pt x="13564" y="3037"/>
                </a:lnTo>
                <a:lnTo>
                  <a:pt x="13589" y="3710"/>
                </a:lnTo>
                <a:lnTo>
                  <a:pt x="13615" y="4381"/>
                </a:lnTo>
                <a:lnTo>
                  <a:pt x="15157" y="5272"/>
                </a:lnTo>
                <a:cubicBezTo>
                  <a:pt x="16030" y="5776"/>
                  <a:pt x="16763" y="6135"/>
                  <a:pt x="16848" y="6101"/>
                </a:cubicBezTo>
                <a:cubicBezTo>
                  <a:pt x="16968" y="6054"/>
                  <a:pt x="16989" y="5949"/>
                  <a:pt x="16953" y="5555"/>
                </a:cubicBezTo>
                <a:cubicBezTo>
                  <a:pt x="16916" y="5148"/>
                  <a:pt x="16937" y="5056"/>
                  <a:pt x="17074" y="4994"/>
                </a:cubicBezTo>
                <a:cubicBezTo>
                  <a:pt x="17368" y="4862"/>
                  <a:pt x="18158" y="3957"/>
                  <a:pt x="18158" y="3753"/>
                </a:cubicBezTo>
                <a:cubicBezTo>
                  <a:pt x="18158" y="3621"/>
                  <a:pt x="18032" y="3495"/>
                  <a:pt x="17784" y="3374"/>
                </a:cubicBezTo>
                <a:cubicBezTo>
                  <a:pt x="17580" y="3275"/>
                  <a:pt x="16876" y="2891"/>
                  <a:pt x="16218" y="2524"/>
                </a:cubicBezTo>
                <a:lnTo>
                  <a:pt x="15019" y="1855"/>
                </a:lnTo>
                <a:lnTo>
                  <a:pt x="14579" y="2253"/>
                </a:lnTo>
                <a:lnTo>
                  <a:pt x="14140" y="2648"/>
                </a:lnTo>
                <a:lnTo>
                  <a:pt x="13458" y="2258"/>
                </a:lnTo>
                <a:cubicBezTo>
                  <a:pt x="11692" y="1246"/>
                  <a:pt x="9531" y="412"/>
                  <a:pt x="7918" y="123"/>
                </a:cubicBezTo>
                <a:cubicBezTo>
                  <a:pt x="7449" y="39"/>
                  <a:pt x="6727" y="-1"/>
                  <a:pt x="6007" y="0"/>
                </a:cubicBezTo>
                <a:close/>
                <a:moveTo>
                  <a:pt x="18675" y="4640"/>
                </a:moveTo>
                <a:cubicBezTo>
                  <a:pt x="18644" y="4638"/>
                  <a:pt x="18609" y="4645"/>
                  <a:pt x="18577" y="4661"/>
                </a:cubicBezTo>
                <a:cubicBezTo>
                  <a:pt x="18507" y="4696"/>
                  <a:pt x="18529" y="4721"/>
                  <a:pt x="18631" y="4726"/>
                </a:cubicBezTo>
                <a:cubicBezTo>
                  <a:pt x="18723" y="4731"/>
                  <a:pt x="18775" y="4707"/>
                  <a:pt x="18746" y="4671"/>
                </a:cubicBezTo>
                <a:cubicBezTo>
                  <a:pt x="18731" y="4653"/>
                  <a:pt x="18705" y="4641"/>
                  <a:pt x="18675" y="4640"/>
                </a:cubicBezTo>
                <a:close/>
                <a:moveTo>
                  <a:pt x="19605" y="5196"/>
                </a:moveTo>
                <a:cubicBezTo>
                  <a:pt x="19550" y="5174"/>
                  <a:pt x="19419" y="5291"/>
                  <a:pt x="19115" y="5584"/>
                </a:cubicBezTo>
                <a:cubicBezTo>
                  <a:pt x="18823" y="5866"/>
                  <a:pt x="18689" y="6076"/>
                  <a:pt x="18686" y="6255"/>
                </a:cubicBezTo>
                <a:cubicBezTo>
                  <a:pt x="18683" y="6446"/>
                  <a:pt x="18711" y="6487"/>
                  <a:pt x="18792" y="6411"/>
                </a:cubicBezTo>
                <a:cubicBezTo>
                  <a:pt x="19452" y="5779"/>
                  <a:pt x="19646" y="5543"/>
                  <a:pt x="19646" y="5373"/>
                </a:cubicBezTo>
                <a:cubicBezTo>
                  <a:pt x="19646" y="5269"/>
                  <a:pt x="19639" y="5208"/>
                  <a:pt x="19605" y="519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1270000" y="774700"/>
            <a:ext cx="10464800" cy="1422400"/>
          </a:xfrm>
          <a:prstGeom prst="rect">
            <a:avLst/>
          </a:prstGeom>
        </p:spPr>
        <p:txBody>
          <a:bodyPr/>
          <a:lstStyle/>
          <a:p>
            <a:pPr defTabSz="315468">
              <a:defRPr sz="4320"/>
            </a:pPr>
            <a:r>
              <a:t>Camera Lens(es) or Telescope</a:t>
            </a:r>
          </a:p>
          <a:p>
            <a:pPr defTabSz="315468">
              <a:defRPr sz="4320"/>
            </a:pPr>
            <a:r>
              <a:t>(with appropriate focal length)</a:t>
            </a:r>
          </a:p>
        </p:txBody>
      </p:sp>
      <p:sp>
        <p:nvSpPr>
          <p:cNvPr id="192" name="Shape 192"/>
          <p:cNvSpPr/>
          <p:nvPr/>
        </p:nvSpPr>
        <p:spPr>
          <a:xfrm>
            <a:off x="333176" y="2351558"/>
            <a:ext cx="3810299" cy="253588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4597251" y="2351558"/>
            <a:ext cx="3810298" cy="253588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8861325" y="2351558"/>
            <a:ext cx="3810299" cy="253588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6076950" y="3194050"/>
            <a:ext cx="850900" cy="850900"/>
          </a:xfrm>
          <a:prstGeom prst="ellipse">
            <a:avLst/>
          </a:prstGeom>
          <a:solidFill>
            <a:schemeClr val="accent4">
              <a:hueOff val="102361"/>
              <a:satOff val="14118"/>
              <a:lumOff val="106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10131474" y="2984500"/>
            <a:ext cx="1270001" cy="1270000"/>
          </a:xfrm>
          <a:prstGeom prst="ellipse">
            <a:avLst/>
          </a:prstGeom>
          <a:solidFill>
            <a:schemeClr val="accent4">
              <a:hueOff val="102361"/>
              <a:satOff val="14118"/>
              <a:lumOff val="106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920825" y="3302000"/>
            <a:ext cx="635001" cy="635000"/>
          </a:xfrm>
          <a:prstGeom prst="ellipse">
            <a:avLst/>
          </a:prstGeom>
          <a:solidFill>
            <a:schemeClr val="accent4">
              <a:hueOff val="102361"/>
              <a:satOff val="14118"/>
              <a:lumOff val="106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1254202" y="5021312"/>
            <a:ext cx="196824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1/4</a:t>
            </a:r>
          </a:p>
          <a:p>
            <a:pPr>
              <a:def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defRPr>
            </a:pPr>
            <a:r>
              <a:t>Minimum</a:t>
            </a:r>
          </a:p>
        </p:txBody>
      </p:sp>
      <p:sp>
        <p:nvSpPr>
          <p:cNvPr id="199" name="Shape 199"/>
          <p:cNvSpPr/>
          <p:nvPr/>
        </p:nvSpPr>
        <p:spPr>
          <a:xfrm>
            <a:off x="5606973" y="5075287"/>
            <a:ext cx="179085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1/3</a:t>
            </a:r>
          </a:p>
          <a:p>
            <a:pPr>
              <a:defRPr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defRPr>
            </a:pPr>
            <a:r>
              <a:t>Nominal</a:t>
            </a:r>
          </a:p>
        </p:txBody>
      </p:sp>
      <p:sp>
        <p:nvSpPr>
          <p:cNvPr id="200" name="Shape 200"/>
          <p:cNvSpPr/>
          <p:nvPr/>
        </p:nvSpPr>
        <p:spPr>
          <a:xfrm>
            <a:off x="9718800" y="5075287"/>
            <a:ext cx="209534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1/2</a:t>
            </a:r>
          </a:p>
          <a:p>
            <a:pPr>
              <a:defRPr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</a:defRPr>
            </a:pPr>
            <a:r>
              <a:t>Maximum</a:t>
            </a:r>
          </a:p>
        </p:txBody>
      </p:sp>
      <p:graphicFrame>
        <p:nvGraphicFramePr>
          <p:cNvPr id="201" name="Table 201"/>
          <p:cNvGraphicFramePr/>
          <p:nvPr/>
        </p:nvGraphicFramePr>
        <p:xfrm>
          <a:off x="615751" y="6602983"/>
          <a:ext cx="11965928" cy="2461491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991482"/>
                <a:gridCol w="2991482"/>
                <a:gridCol w="2991482"/>
                <a:gridCol w="2991482"/>
              </a:tblGrid>
              <a:tr h="820497">
                <a:tc>
                  <a:txBody>
                    <a:bodyPr/>
                    <a:lstStyle/>
                    <a:p>
                      <a:pPr defTabSz="9144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T w="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Minimum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4">
                        <a:hueOff val="102361"/>
                        <a:satOff val="14118"/>
                        <a:lumOff val="106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Nominal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hueOff val="-499813"/>
                        <a:satOff val="-5228"/>
                        <a:lumOff val="248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Maximum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solidFill>
                      <a:schemeClr val="accent5">
                        <a:hueOff val="101205"/>
                        <a:satOff val="-13598"/>
                        <a:lumOff val="23877"/>
                      </a:schemeClr>
                    </a:solidFill>
                  </a:tcPr>
                </a:tc>
              </a:tr>
              <a:tr h="820497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Full Frame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~625mm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~850mm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~1250mm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820497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APS-C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~400mm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~525mm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~800mm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1675259"/>
          </a:xfrm>
          <a:prstGeom prst="rect">
            <a:avLst/>
          </a:prstGeom>
        </p:spPr>
        <p:txBody>
          <a:bodyPr/>
          <a:lstStyle/>
          <a:p>
            <a:r>
              <a:t>Topics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xfrm>
            <a:off x="1570905" y="2115145"/>
            <a:ext cx="9862990" cy="6635155"/>
          </a:xfrm>
          <a:prstGeom prst="rect">
            <a:avLst/>
          </a:prstGeom>
        </p:spPr>
        <p:txBody>
          <a:bodyPr/>
          <a:lstStyle/>
          <a:p>
            <a:pPr marL="280034" indent="-280034" defTabSz="368045">
              <a:spcBef>
                <a:spcPts val="2600"/>
              </a:spcBef>
              <a:defRPr sz="3275"/>
            </a:pPr>
            <a:r>
              <a:t>Safety Disclaimer</a:t>
            </a:r>
          </a:p>
          <a:p>
            <a:pPr marL="280034" indent="-280034" defTabSz="368045">
              <a:spcBef>
                <a:spcPts val="2600"/>
              </a:spcBef>
              <a:defRPr sz="3275"/>
            </a:pPr>
            <a:r>
              <a:t>Netting it out - the problem &amp; solution</a:t>
            </a:r>
          </a:p>
          <a:p>
            <a:pPr marL="280034" indent="-280034" defTabSz="368045">
              <a:spcBef>
                <a:spcPts val="2600"/>
              </a:spcBef>
              <a:defRPr sz="3275"/>
            </a:pPr>
            <a:r>
              <a:t>Essential Gear</a:t>
            </a:r>
          </a:p>
          <a:p>
            <a:pPr marL="280034" indent="-280034" defTabSz="368045">
              <a:spcBef>
                <a:spcPts val="2600"/>
              </a:spcBef>
              <a:defRPr sz="3275"/>
            </a:pPr>
            <a:r>
              <a:t>Software &amp; Features</a:t>
            </a:r>
          </a:p>
          <a:p>
            <a:pPr marL="280034" indent="-280034" defTabSz="368045">
              <a:spcBef>
                <a:spcPts val="2600"/>
              </a:spcBef>
              <a:defRPr sz="3275"/>
            </a:pPr>
            <a:r>
              <a:t>Eclipse Basics</a:t>
            </a:r>
          </a:p>
          <a:p>
            <a:pPr marL="280034" indent="-280034" defTabSz="368045">
              <a:spcBef>
                <a:spcPts val="2600"/>
              </a:spcBef>
              <a:defRPr sz="3275"/>
            </a:pPr>
            <a:r>
              <a:t>Scripts</a:t>
            </a:r>
          </a:p>
          <a:p>
            <a:pPr marL="280034" indent="-280034" defTabSz="368045">
              <a:spcBef>
                <a:spcPts val="2600"/>
              </a:spcBef>
              <a:defRPr sz="3275"/>
            </a:pPr>
            <a:r>
              <a:t>Demo</a:t>
            </a:r>
          </a:p>
          <a:p>
            <a:pPr marL="280034" indent="-280034" defTabSz="368045">
              <a:spcBef>
                <a:spcPts val="2600"/>
              </a:spcBef>
              <a:defRPr sz="3275"/>
            </a:pPr>
            <a:r>
              <a:t>Q &amp; 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1270000" y="774700"/>
            <a:ext cx="10464800" cy="1422400"/>
          </a:xfrm>
          <a:prstGeom prst="rect">
            <a:avLst/>
          </a:prstGeom>
        </p:spPr>
        <p:txBody>
          <a:bodyPr/>
          <a:lstStyle/>
          <a:p>
            <a:pPr defTabSz="315468">
              <a:defRPr sz="4320"/>
            </a:pPr>
            <a:r>
              <a:t>Using a Tele-Extender</a:t>
            </a:r>
          </a:p>
          <a:p>
            <a:pPr defTabSz="315468">
              <a:defRPr sz="4320"/>
            </a:pPr>
            <a:r>
              <a:t>Exercise Caution: Here be dragons!</a:t>
            </a:r>
          </a:p>
        </p:txBody>
      </p:sp>
      <p:graphicFrame>
        <p:nvGraphicFramePr>
          <p:cNvPr id="204" name="Table 204"/>
          <p:cNvGraphicFramePr/>
          <p:nvPr/>
        </p:nvGraphicFramePr>
        <p:xfrm>
          <a:off x="519434" y="2772928"/>
          <a:ext cx="11965928" cy="2461491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991482"/>
                <a:gridCol w="2991482"/>
                <a:gridCol w="2991482"/>
                <a:gridCol w="2991482"/>
              </a:tblGrid>
              <a:tr h="820497">
                <a:tc>
                  <a:txBody>
                    <a:bodyPr/>
                    <a:lstStyle/>
                    <a:p>
                      <a:pPr defTabSz="9144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T w="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Minimum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4">
                        <a:hueOff val="102361"/>
                        <a:satOff val="14118"/>
                        <a:lumOff val="106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Nominal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hueOff val="-499813"/>
                        <a:satOff val="-5228"/>
                        <a:lumOff val="248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Maximum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solidFill>
                      <a:schemeClr val="accent5">
                        <a:hueOff val="101205"/>
                        <a:satOff val="-13598"/>
                        <a:lumOff val="23877"/>
                      </a:schemeClr>
                    </a:solidFill>
                  </a:tcPr>
                </a:tc>
              </a:tr>
              <a:tr h="820497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Full Frame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~625mm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~850mm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~1250mm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820497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APS-C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~400mm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~525mm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~800mm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05" name="Shape 205"/>
          <p:cNvSpPr/>
          <p:nvPr/>
        </p:nvSpPr>
        <p:spPr>
          <a:xfrm>
            <a:off x="254451" y="5614767"/>
            <a:ext cx="12495898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Tele-extenders can create </a:t>
            </a:r>
            <a:r>
              <a:rPr dirty="0"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</a:rPr>
              <a:t>internal </a:t>
            </a:r>
            <a:r>
              <a:rPr dirty="0" smtClean="0"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</a:rPr>
              <a:t>reflections</a:t>
            </a:r>
            <a:r>
              <a:rPr dirty="0" smtClean="0"/>
              <a:t>.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dirty="0" smtClean="0"/>
              <a:t>While usually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 </a:t>
            </a:r>
            <a:r>
              <a:rPr dirty="0"/>
              <a:t>not visible in ordinary photography</a:t>
            </a:r>
            <a:r>
              <a:rPr dirty="0" smtClean="0"/>
              <a:t>, </a:t>
            </a:r>
            <a:r>
              <a:rPr dirty="0"/>
              <a:t>the intense </a:t>
            </a:r>
            <a:r>
              <a:rPr dirty="0" smtClean="0"/>
              <a:t>brightness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 </a:t>
            </a:r>
            <a:r>
              <a:rPr dirty="0"/>
              <a:t>of the sun may reveal these and ruin your photos.</a:t>
            </a:r>
          </a:p>
        </p:txBody>
      </p:sp>
      <p:sp>
        <p:nvSpPr>
          <p:cNvPr id="206" name="Shape 206"/>
          <p:cNvSpPr/>
          <p:nvPr/>
        </p:nvSpPr>
        <p:spPr>
          <a:xfrm>
            <a:off x="139500" y="7741006"/>
            <a:ext cx="12725802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Test:  Shoot a </a:t>
            </a:r>
            <a:r>
              <a:rPr dirty="0">
                <a:solidFill>
                  <a:schemeClr val="accent6">
                    <a:hueOff val="-241736"/>
                    <a:satOff val="29413"/>
                    <a:lumOff val="20727"/>
                  </a:schemeClr>
                </a:solidFill>
              </a:rPr>
              <a:t>crescent moon</a:t>
            </a:r>
            <a:r>
              <a:rPr dirty="0"/>
              <a:t> at </a:t>
            </a:r>
            <a:r>
              <a:rPr dirty="0"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rPr>
              <a:t>+6 to +10 stops</a:t>
            </a:r>
            <a:r>
              <a:rPr dirty="0"/>
              <a:t> </a:t>
            </a:r>
            <a:r>
              <a:rPr dirty="0" smtClean="0"/>
              <a:t>with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 </a:t>
            </a:r>
            <a:r>
              <a:rPr dirty="0"/>
              <a:t>moon near edge of frame. If tele-</a:t>
            </a:r>
            <a:r>
              <a:rPr dirty="0" smtClean="0"/>
              <a:t>extender creates internal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 </a:t>
            </a:r>
            <a:r>
              <a:rPr dirty="0"/>
              <a:t>reflections, they should be visible on opposite side of image.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xfrm>
            <a:off x="1270000" y="774700"/>
            <a:ext cx="10464800" cy="1666776"/>
          </a:xfrm>
          <a:prstGeom prst="rect">
            <a:avLst/>
          </a:prstGeom>
        </p:spPr>
        <p:txBody>
          <a:bodyPr/>
          <a:lstStyle/>
          <a:p>
            <a:r>
              <a:t>Solar Filters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sz="half" idx="1"/>
          </p:nvPr>
        </p:nvSpPr>
        <p:spPr>
          <a:xfrm>
            <a:off x="1270000" y="6141392"/>
            <a:ext cx="10464800" cy="2672408"/>
          </a:xfrm>
          <a:prstGeom prst="rect">
            <a:avLst/>
          </a:prstGeom>
        </p:spPr>
        <p:txBody>
          <a:bodyPr/>
          <a:lstStyle/>
          <a:p>
            <a:pPr marL="374315" indent="-374315" algn="l">
              <a:buSzPct val="75000"/>
              <a:buChar char="•"/>
            </a:pPr>
            <a:r>
              <a:t>Preferably </a:t>
            </a: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ND 5.0</a:t>
            </a:r>
            <a:r>
              <a:t> (software must support ND factor)</a:t>
            </a:r>
          </a:p>
          <a:p>
            <a:pPr marL="374315" indent="-374315" algn="l">
              <a:buSzPct val="75000"/>
              <a:buChar char="•"/>
            </a:pPr>
            <a:r>
              <a:t>Cap style:  Filter’s inner-diameter must be fractionally larger than outer-diameter of lens or telescope barrel.</a:t>
            </a:r>
          </a:p>
          <a:p>
            <a:pPr marL="374315" indent="-374315" algn="l">
              <a:buSzPct val="75000"/>
              <a:buChar char="•"/>
            </a:pPr>
            <a:r>
              <a:t>Thread style:  Filters are available in several common camera thread sizes.</a:t>
            </a:r>
          </a:p>
        </p:txBody>
      </p:sp>
      <p:pic>
        <p:nvPicPr>
          <p:cNvPr id="210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0344" t="11332" r="12639" b="10825"/>
          <a:stretch>
            <a:fillRect/>
          </a:stretch>
        </p:blipFill>
        <p:spPr>
          <a:xfrm>
            <a:off x="3168124" y="4013184"/>
            <a:ext cx="2640869" cy="1482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4" extrusionOk="0">
                <a:moveTo>
                  <a:pt x="13038" y="0"/>
                </a:moveTo>
                <a:cubicBezTo>
                  <a:pt x="12588" y="18"/>
                  <a:pt x="12342" y="146"/>
                  <a:pt x="12197" y="388"/>
                </a:cubicBezTo>
                <a:cubicBezTo>
                  <a:pt x="11957" y="790"/>
                  <a:pt x="11743" y="733"/>
                  <a:pt x="11743" y="266"/>
                </a:cubicBezTo>
                <a:cubicBezTo>
                  <a:pt x="11743" y="93"/>
                  <a:pt x="11711" y="20"/>
                  <a:pt x="11655" y="24"/>
                </a:cubicBezTo>
                <a:cubicBezTo>
                  <a:pt x="11598" y="44"/>
                  <a:pt x="11504" y="164"/>
                  <a:pt x="11379" y="370"/>
                </a:cubicBezTo>
                <a:cubicBezTo>
                  <a:pt x="11376" y="376"/>
                  <a:pt x="11376" y="376"/>
                  <a:pt x="11373" y="382"/>
                </a:cubicBezTo>
                <a:cubicBezTo>
                  <a:pt x="11370" y="386"/>
                  <a:pt x="11369" y="383"/>
                  <a:pt x="11366" y="388"/>
                </a:cubicBezTo>
                <a:cubicBezTo>
                  <a:pt x="11295" y="524"/>
                  <a:pt x="11239" y="587"/>
                  <a:pt x="11188" y="602"/>
                </a:cubicBezTo>
                <a:cubicBezTo>
                  <a:pt x="11012" y="731"/>
                  <a:pt x="10884" y="589"/>
                  <a:pt x="10961" y="232"/>
                </a:cubicBezTo>
                <a:cubicBezTo>
                  <a:pt x="10972" y="178"/>
                  <a:pt x="10960" y="144"/>
                  <a:pt x="10938" y="110"/>
                </a:cubicBezTo>
                <a:cubicBezTo>
                  <a:pt x="10927" y="97"/>
                  <a:pt x="10916" y="80"/>
                  <a:pt x="10886" y="70"/>
                </a:cubicBezTo>
                <a:cubicBezTo>
                  <a:pt x="10870" y="60"/>
                  <a:pt x="10838" y="54"/>
                  <a:pt x="10815" y="47"/>
                </a:cubicBezTo>
                <a:cubicBezTo>
                  <a:pt x="10728" y="31"/>
                  <a:pt x="10617" y="23"/>
                  <a:pt x="10471" y="18"/>
                </a:cubicBezTo>
                <a:cubicBezTo>
                  <a:pt x="10470" y="18"/>
                  <a:pt x="10468" y="18"/>
                  <a:pt x="10467" y="18"/>
                </a:cubicBezTo>
                <a:cubicBezTo>
                  <a:pt x="10442" y="17"/>
                  <a:pt x="10394" y="24"/>
                  <a:pt x="10367" y="24"/>
                </a:cubicBezTo>
                <a:cubicBezTo>
                  <a:pt x="10038" y="17"/>
                  <a:pt x="9623" y="26"/>
                  <a:pt x="9146" y="58"/>
                </a:cubicBezTo>
                <a:cubicBezTo>
                  <a:pt x="8645" y="89"/>
                  <a:pt x="8072" y="148"/>
                  <a:pt x="7549" y="220"/>
                </a:cubicBezTo>
                <a:cubicBezTo>
                  <a:pt x="7038" y="290"/>
                  <a:pt x="6570" y="372"/>
                  <a:pt x="6238" y="463"/>
                </a:cubicBezTo>
                <a:cubicBezTo>
                  <a:pt x="5722" y="603"/>
                  <a:pt x="5087" y="822"/>
                  <a:pt x="4515" y="1035"/>
                </a:cubicBezTo>
                <a:cubicBezTo>
                  <a:pt x="4417" y="1072"/>
                  <a:pt x="4302" y="1116"/>
                  <a:pt x="4200" y="1156"/>
                </a:cubicBezTo>
                <a:cubicBezTo>
                  <a:pt x="3700" y="1353"/>
                  <a:pt x="3231" y="1552"/>
                  <a:pt x="3070" y="1665"/>
                </a:cubicBezTo>
                <a:cubicBezTo>
                  <a:pt x="2956" y="1745"/>
                  <a:pt x="2629" y="1954"/>
                  <a:pt x="2343" y="2133"/>
                </a:cubicBezTo>
                <a:cubicBezTo>
                  <a:pt x="1903" y="2409"/>
                  <a:pt x="1356" y="2926"/>
                  <a:pt x="902" y="3439"/>
                </a:cubicBezTo>
                <a:cubicBezTo>
                  <a:pt x="856" y="3495"/>
                  <a:pt x="808" y="3543"/>
                  <a:pt x="763" y="3601"/>
                </a:cubicBezTo>
                <a:cubicBezTo>
                  <a:pt x="349" y="4091"/>
                  <a:pt x="36" y="4563"/>
                  <a:pt x="23" y="4797"/>
                </a:cubicBezTo>
                <a:cubicBezTo>
                  <a:pt x="20" y="4821"/>
                  <a:pt x="22" y="4919"/>
                  <a:pt x="19" y="4953"/>
                </a:cubicBezTo>
                <a:cubicBezTo>
                  <a:pt x="5" y="5638"/>
                  <a:pt x="-2" y="6184"/>
                  <a:pt x="0" y="6635"/>
                </a:cubicBezTo>
                <a:cubicBezTo>
                  <a:pt x="4" y="6887"/>
                  <a:pt x="13" y="7102"/>
                  <a:pt x="19" y="7352"/>
                </a:cubicBezTo>
                <a:cubicBezTo>
                  <a:pt x="27" y="7580"/>
                  <a:pt x="28" y="7837"/>
                  <a:pt x="42" y="8045"/>
                </a:cubicBezTo>
                <a:cubicBezTo>
                  <a:pt x="77" y="8554"/>
                  <a:pt x="116" y="9344"/>
                  <a:pt x="127" y="9802"/>
                </a:cubicBezTo>
                <a:cubicBezTo>
                  <a:pt x="137" y="10260"/>
                  <a:pt x="191" y="10737"/>
                  <a:pt x="247" y="10866"/>
                </a:cubicBezTo>
                <a:cubicBezTo>
                  <a:pt x="302" y="10994"/>
                  <a:pt x="318" y="11483"/>
                  <a:pt x="282" y="11946"/>
                </a:cubicBezTo>
                <a:cubicBezTo>
                  <a:pt x="238" y="12526"/>
                  <a:pt x="263" y="12955"/>
                  <a:pt x="370" y="13322"/>
                </a:cubicBezTo>
                <a:cubicBezTo>
                  <a:pt x="455" y="13615"/>
                  <a:pt x="526" y="14223"/>
                  <a:pt x="526" y="14674"/>
                </a:cubicBezTo>
                <a:cubicBezTo>
                  <a:pt x="526" y="14796"/>
                  <a:pt x="530" y="14891"/>
                  <a:pt x="536" y="14992"/>
                </a:cubicBezTo>
                <a:cubicBezTo>
                  <a:pt x="538" y="15043"/>
                  <a:pt x="540" y="15099"/>
                  <a:pt x="545" y="15148"/>
                </a:cubicBezTo>
                <a:cubicBezTo>
                  <a:pt x="550" y="15194"/>
                  <a:pt x="561" y="15241"/>
                  <a:pt x="568" y="15287"/>
                </a:cubicBezTo>
                <a:cubicBezTo>
                  <a:pt x="592" y="15437"/>
                  <a:pt x="655" y="15619"/>
                  <a:pt x="711" y="15784"/>
                </a:cubicBezTo>
                <a:cubicBezTo>
                  <a:pt x="781" y="15992"/>
                  <a:pt x="847" y="16184"/>
                  <a:pt x="993" y="16500"/>
                </a:cubicBezTo>
                <a:cubicBezTo>
                  <a:pt x="1437" y="17460"/>
                  <a:pt x="2211" y="18367"/>
                  <a:pt x="3171" y="19130"/>
                </a:cubicBezTo>
                <a:cubicBezTo>
                  <a:pt x="3203" y="19155"/>
                  <a:pt x="3239" y="19174"/>
                  <a:pt x="3272" y="19199"/>
                </a:cubicBezTo>
                <a:cubicBezTo>
                  <a:pt x="3649" y="19491"/>
                  <a:pt x="4056" y="19760"/>
                  <a:pt x="4479" y="20003"/>
                </a:cubicBezTo>
                <a:cubicBezTo>
                  <a:pt x="4843" y="20204"/>
                  <a:pt x="5212" y="20401"/>
                  <a:pt x="5602" y="20563"/>
                </a:cubicBezTo>
                <a:cubicBezTo>
                  <a:pt x="5664" y="20590"/>
                  <a:pt x="5728" y="20607"/>
                  <a:pt x="5790" y="20633"/>
                </a:cubicBezTo>
                <a:cubicBezTo>
                  <a:pt x="6248" y="20814"/>
                  <a:pt x="6713" y="20967"/>
                  <a:pt x="7176" y="21083"/>
                </a:cubicBezTo>
                <a:cubicBezTo>
                  <a:pt x="7256" y="21103"/>
                  <a:pt x="7336" y="21124"/>
                  <a:pt x="7416" y="21141"/>
                </a:cubicBezTo>
                <a:cubicBezTo>
                  <a:pt x="7821" y="21232"/>
                  <a:pt x="8213" y="21278"/>
                  <a:pt x="8598" y="21309"/>
                </a:cubicBezTo>
                <a:cubicBezTo>
                  <a:pt x="8701" y="21316"/>
                  <a:pt x="8807" y="21341"/>
                  <a:pt x="8909" y="21343"/>
                </a:cubicBezTo>
                <a:cubicBezTo>
                  <a:pt x="9492" y="21360"/>
                  <a:pt x="10005" y="21438"/>
                  <a:pt x="10049" y="21517"/>
                </a:cubicBezTo>
                <a:cubicBezTo>
                  <a:pt x="10064" y="21544"/>
                  <a:pt x="10127" y="21556"/>
                  <a:pt x="10182" y="21569"/>
                </a:cubicBezTo>
                <a:cubicBezTo>
                  <a:pt x="10209" y="21575"/>
                  <a:pt x="10217" y="21589"/>
                  <a:pt x="10253" y="21592"/>
                </a:cubicBezTo>
                <a:cubicBezTo>
                  <a:pt x="10351" y="21599"/>
                  <a:pt x="10472" y="21589"/>
                  <a:pt x="10597" y="21563"/>
                </a:cubicBezTo>
                <a:cubicBezTo>
                  <a:pt x="10855" y="21509"/>
                  <a:pt x="11559" y="21412"/>
                  <a:pt x="12158" y="21349"/>
                </a:cubicBezTo>
                <a:cubicBezTo>
                  <a:pt x="13369" y="21223"/>
                  <a:pt x="14963" y="20823"/>
                  <a:pt x="16108" y="20390"/>
                </a:cubicBezTo>
                <a:cubicBezTo>
                  <a:pt x="16465" y="20241"/>
                  <a:pt x="16810" y="20082"/>
                  <a:pt x="17144" y="19899"/>
                </a:cubicBezTo>
                <a:cubicBezTo>
                  <a:pt x="17520" y="19677"/>
                  <a:pt x="18081" y="19311"/>
                  <a:pt x="18598" y="18916"/>
                </a:cubicBezTo>
                <a:cubicBezTo>
                  <a:pt x="19771" y="18021"/>
                  <a:pt x="20471" y="17034"/>
                  <a:pt x="20935" y="15628"/>
                </a:cubicBezTo>
                <a:cubicBezTo>
                  <a:pt x="21007" y="15409"/>
                  <a:pt x="21066" y="15210"/>
                  <a:pt x="21113" y="14998"/>
                </a:cubicBezTo>
                <a:cubicBezTo>
                  <a:pt x="21115" y="14989"/>
                  <a:pt x="21118" y="14978"/>
                  <a:pt x="21120" y="14969"/>
                </a:cubicBezTo>
                <a:cubicBezTo>
                  <a:pt x="21131" y="14916"/>
                  <a:pt x="21135" y="14845"/>
                  <a:pt x="21146" y="14790"/>
                </a:cubicBezTo>
                <a:cubicBezTo>
                  <a:pt x="21177" y="14622"/>
                  <a:pt x="21209" y="14456"/>
                  <a:pt x="21230" y="14252"/>
                </a:cubicBezTo>
                <a:cubicBezTo>
                  <a:pt x="21270" y="13872"/>
                  <a:pt x="21291" y="13185"/>
                  <a:pt x="21314" y="12501"/>
                </a:cubicBezTo>
                <a:cubicBezTo>
                  <a:pt x="21321" y="12225"/>
                  <a:pt x="21332" y="11994"/>
                  <a:pt x="21337" y="11652"/>
                </a:cubicBezTo>
                <a:cubicBezTo>
                  <a:pt x="21355" y="10583"/>
                  <a:pt x="21414" y="9542"/>
                  <a:pt x="21470" y="9340"/>
                </a:cubicBezTo>
                <a:cubicBezTo>
                  <a:pt x="21508" y="9202"/>
                  <a:pt x="21533" y="8891"/>
                  <a:pt x="21555" y="8554"/>
                </a:cubicBezTo>
                <a:cubicBezTo>
                  <a:pt x="21555" y="8537"/>
                  <a:pt x="21557" y="8536"/>
                  <a:pt x="21558" y="8519"/>
                </a:cubicBezTo>
                <a:cubicBezTo>
                  <a:pt x="21577" y="8088"/>
                  <a:pt x="21592" y="7553"/>
                  <a:pt x="21597" y="7017"/>
                </a:cubicBezTo>
                <a:cubicBezTo>
                  <a:pt x="21598" y="6893"/>
                  <a:pt x="21593" y="6823"/>
                  <a:pt x="21594" y="6710"/>
                </a:cubicBezTo>
                <a:cubicBezTo>
                  <a:pt x="21585" y="5819"/>
                  <a:pt x="21545" y="4998"/>
                  <a:pt x="21470" y="4630"/>
                </a:cubicBezTo>
                <a:cubicBezTo>
                  <a:pt x="21446" y="4508"/>
                  <a:pt x="21407" y="4403"/>
                  <a:pt x="21373" y="4294"/>
                </a:cubicBezTo>
                <a:cubicBezTo>
                  <a:pt x="21318" y="4133"/>
                  <a:pt x="21266" y="3969"/>
                  <a:pt x="21188" y="3815"/>
                </a:cubicBezTo>
                <a:cubicBezTo>
                  <a:pt x="21178" y="3796"/>
                  <a:pt x="21165" y="3776"/>
                  <a:pt x="21155" y="3757"/>
                </a:cubicBezTo>
                <a:cubicBezTo>
                  <a:pt x="20852" y="3181"/>
                  <a:pt x="20368" y="2665"/>
                  <a:pt x="19753" y="2197"/>
                </a:cubicBezTo>
                <a:cubicBezTo>
                  <a:pt x="19500" y="2009"/>
                  <a:pt x="19233" y="1819"/>
                  <a:pt x="18929" y="1648"/>
                </a:cubicBezTo>
                <a:cubicBezTo>
                  <a:pt x="18833" y="1593"/>
                  <a:pt x="18744" y="1538"/>
                  <a:pt x="18643" y="1486"/>
                </a:cubicBezTo>
                <a:cubicBezTo>
                  <a:pt x="18207" y="1260"/>
                  <a:pt x="17727" y="1058"/>
                  <a:pt x="17215" y="873"/>
                </a:cubicBezTo>
                <a:cubicBezTo>
                  <a:pt x="17101" y="833"/>
                  <a:pt x="16983" y="790"/>
                  <a:pt x="16865" y="752"/>
                </a:cubicBezTo>
                <a:cubicBezTo>
                  <a:pt x="16405" y="600"/>
                  <a:pt x="15921" y="471"/>
                  <a:pt x="15420" y="359"/>
                </a:cubicBezTo>
                <a:cubicBezTo>
                  <a:pt x="15308" y="333"/>
                  <a:pt x="15207" y="302"/>
                  <a:pt x="15092" y="278"/>
                </a:cubicBezTo>
                <a:cubicBezTo>
                  <a:pt x="14711" y="198"/>
                  <a:pt x="14410" y="150"/>
                  <a:pt x="14119" y="104"/>
                </a:cubicBezTo>
                <a:cubicBezTo>
                  <a:pt x="14056" y="95"/>
                  <a:pt x="13964" y="72"/>
                  <a:pt x="13905" y="64"/>
                </a:cubicBezTo>
                <a:cubicBezTo>
                  <a:pt x="13608" y="23"/>
                  <a:pt x="13385" y="13"/>
                  <a:pt x="13178" y="12"/>
                </a:cubicBezTo>
                <a:cubicBezTo>
                  <a:pt x="13137" y="12"/>
                  <a:pt x="13075" y="-1"/>
                  <a:pt x="1303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1862" t="2986" r="5862" b="9696"/>
          <a:stretch>
            <a:fillRect/>
          </a:stretch>
        </p:blipFill>
        <p:spPr>
          <a:xfrm>
            <a:off x="5519775" y="3414512"/>
            <a:ext cx="4031333" cy="2073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500" extrusionOk="0">
                <a:moveTo>
                  <a:pt x="7334" y="0"/>
                </a:moveTo>
                <a:cubicBezTo>
                  <a:pt x="5904" y="-13"/>
                  <a:pt x="5055" y="217"/>
                  <a:pt x="3887" y="934"/>
                </a:cubicBezTo>
                <a:cubicBezTo>
                  <a:pt x="2102" y="2031"/>
                  <a:pt x="960" y="3645"/>
                  <a:pt x="428" y="5827"/>
                </a:cubicBezTo>
                <a:cubicBezTo>
                  <a:pt x="344" y="6171"/>
                  <a:pt x="291" y="6439"/>
                  <a:pt x="256" y="6744"/>
                </a:cubicBezTo>
                <a:cubicBezTo>
                  <a:pt x="228" y="7067"/>
                  <a:pt x="207" y="7440"/>
                  <a:pt x="195" y="7831"/>
                </a:cubicBezTo>
                <a:cubicBezTo>
                  <a:pt x="190" y="7987"/>
                  <a:pt x="193" y="8148"/>
                  <a:pt x="191" y="8308"/>
                </a:cubicBezTo>
                <a:cubicBezTo>
                  <a:pt x="186" y="8949"/>
                  <a:pt x="202" y="9680"/>
                  <a:pt x="242" y="10151"/>
                </a:cubicBezTo>
                <a:cubicBezTo>
                  <a:pt x="318" y="11074"/>
                  <a:pt x="316" y="11179"/>
                  <a:pt x="208" y="11332"/>
                </a:cubicBezTo>
                <a:cubicBezTo>
                  <a:pt x="149" y="11415"/>
                  <a:pt x="82" y="11488"/>
                  <a:pt x="40" y="11522"/>
                </a:cubicBezTo>
                <a:cubicBezTo>
                  <a:pt x="34" y="11540"/>
                  <a:pt x="19" y="11561"/>
                  <a:pt x="15" y="11579"/>
                </a:cubicBezTo>
                <a:cubicBezTo>
                  <a:pt x="8" y="11593"/>
                  <a:pt x="5" y="11619"/>
                  <a:pt x="2" y="11645"/>
                </a:cubicBezTo>
                <a:cubicBezTo>
                  <a:pt x="-5" y="11711"/>
                  <a:pt x="6" y="11812"/>
                  <a:pt x="17" y="11913"/>
                </a:cubicBezTo>
                <a:cubicBezTo>
                  <a:pt x="24" y="11969"/>
                  <a:pt x="24" y="12008"/>
                  <a:pt x="36" y="12077"/>
                </a:cubicBezTo>
                <a:cubicBezTo>
                  <a:pt x="68" y="12264"/>
                  <a:pt x="93" y="12362"/>
                  <a:pt x="125" y="12431"/>
                </a:cubicBezTo>
                <a:cubicBezTo>
                  <a:pt x="158" y="12477"/>
                  <a:pt x="200" y="12497"/>
                  <a:pt x="263" y="12497"/>
                </a:cubicBezTo>
                <a:cubicBezTo>
                  <a:pt x="308" y="12497"/>
                  <a:pt x="348" y="12518"/>
                  <a:pt x="386" y="12554"/>
                </a:cubicBezTo>
                <a:cubicBezTo>
                  <a:pt x="454" y="12578"/>
                  <a:pt x="510" y="12636"/>
                  <a:pt x="545" y="12764"/>
                </a:cubicBezTo>
                <a:cubicBezTo>
                  <a:pt x="584" y="12911"/>
                  <a:pt x="760" y="13390"/>
                  <a:pt x="935" y="13830"/>
                </a:cubicBezTo>
                <a:cubicBezTo>
                  <a:pt x="1468" y="15168"/>
                  <a:pt x="2874" y="16836"/>
                  <a:pt x="3857" y="17295"/>
                </a:cubicBezTo>
                <a:cubicBezTo>
                  <a:pt x="3884" y="17307"/>
                  <a:pt x="4053" y="17400"/>
                  <a:pt x="4234" y="17505"/>
                </a:cubicBezTo>
                <a:cubicBezTo>
                  <a:pt x="4848" y="17858"/>
                  <a:pt x="5635" y="18077"/>
                  <a:pt x="6418" y="18114"/>
                </a:cubicBezTo>
                <a:cubicBezTo>
                  <a:pt x="7504" y="18164"/>
                  <a:pt x="8670" y="18086"/>
                  <a:pt x="8800" y="17953"/>
                </a:cubicBezTo>
                <a:cubicBezTo>
                  <a:pt x="8859" y="17892"/>
                  <a:pt x="9013" y="17818"/>
                  <a:pt x="9141" y="17793"/>
                </a:cubicBezTo>
                <a:cubicBezTo>
                  <a:pt x="9269" y="17767"/>
                  <a:pt x="9413" y="17702"/>
                  <a:pt x="9461" y="17644"/>
                </a:cubicBezTo>
                <a:cubicBezTo>
                  <a:pt x="9509" y="17587"/>
                  <a:pt x="9565" y="17570"/>
                  <a:pt x="9584" y="17607"/>
                </a:cubicBezTo>
                <a:cubicBezTo>
                  <a:pt x="9603" y="17645"/>
                  <a:pt x="9718" y="17596"/>
                  <a:pt x="9841" y="17496"/>
                </a:cubicBezTo>
                <a:cubicBezTo>
                  <a:pt x="9899" y="17449"/>
                  <a:pt x="9957" y="17423"/>
                  <a:pt x="10023" y="17381"/>
                </a:cubicBezTo>
                <a:cubicBezTo>
                  <a:pt x="10039" y="17358"/>
                  <a:pt x="10060" y="17352"/>
                  <a:pt x="10082" y="17344"/>
                </a:cubicBezTo>
                <a:cubicBezTo>
                  <a:pt x="10132" y="17315"/>
                  <a:pt x="10193" y="17266"/>
                  <a:pt x="10227" y="17254"/>
                </a:cubicBezTo>
                <a:cubicBezTo>
                  <a:pt x="10509" y="17145"/>
                  <a:pt x="11148" y="16676"/>
                  <a:pt x="11331" y="16443"/>
                </a:cubicBezTo>
                <a:cubicBezTo>
                  <a:pt x="11428" y="16320"/>
                  <a:pt x="11507" y="16255"/>
                  <a:pt x="11507" y="16299"/>
                </a:cubicBezTo>
                <a:cubicBezTo>
                  <a:pt x="11507" y="16343"/>
                  <a:pt x="11660" y="16197"/>
                  <a:pt x="11847" y="15974"/>
                </a:cubicBezTo>
                <a:cubicBezTo>
                  <a:pt x="12033" y="15751"/>
                  <a:pt x="12212" y="15588"/>
                  <a:pt x="12245" y="15612"/>
                </a:cubicBezTo>
                <a:cubicBezTo>
                  <a:pt x="12278" y="15636"/>
                  <a:pt x="12469" y="16044"/>
                  <a:pt x="12669" y="16517"/>
                </a:cubicBezTo>
                <a:cubicBezTo>
                  <a:pt x="12792" y="16806"/>
                  <a:pt x="12908" y="17064"/>
                  <a:pt x="13021" y="17299"/>
                </a:cubicBezTo>
                <a:cubicBezTo>
                  <a:pt x="13222" y="17677"/>
                  <a:pt x="13452" y="18071"/>
                  <a:pt x="13677" y="18430"/>
                </a:cubicBezTo>
                <a:cubicBezTo>
                  <a:pt x="13832" y="18656"/>
                  <a:pt x="13996" y="18877"/>
                  <a:pt x="14188" y="19105"/>
                </a:cubicBezTo>
                <a:cubicBezTo>
                  <a:pt x="15301" y="20431"/>
                  <a:pt x="16417" y="21109"/>
                  <a:pt x="17640" y="21204"/>
                </a:cubicBezTo>
                <a:cubicBezTo>
                  <a:pt x="17751" y="21212"/>
                  <a:pt x="17844" y="21233"/>
                  <a:pt x="17945" y="21249"/>
                </a:cubicBezTo>
                <a:cubicBezTo>
                  <a:pt x="17989" y="21240"/>
                  <a:pt x="18056" y="21238"/>
                  <a:pt x="18068" y="21220"/>
                </a:cubicBezTo>
                <a:cubicBezTo>
                  <a:pt x="18104" y="21167"/>
                  <a:pt x="18148" y="21210"/>
                  <a:pt x="18195" y="21298"/>
                </a:cubicBezTo>
                <a:cubicBezTo>
                  <a:pt x="18298" y="21326"/>
                  <a:pt x="18395" y="21357"/>
                  <a:pt x="18420" y="21385"/>
                </a:cubicBezTo>
                <a:cubicBezTo>
                  <a:pt x="18598" y="21587"/>
                  <a:pt x="18690" y="21540"/>
                  <a:pt x="19022" y="21097"/>
                </a:cubicBezTo>
                <a:cubicBezTo>
                  <a:pt x="19195" y="20866"/>
                  <a:pt x="19385" y="20673"/>
                  <a:pt x="19444" y="20665"/>
                </a:cubicBezTo>
                <a:cubicBezTo>
                  <a:pt x="19641" y="20636"/>
                  <a:pt x="20315" y="19804"/>
                  <a:pt x="20536" y="19315"/>
                </a:cubicBezTo>
                <a:cubicBezTo>
                  <a:pt x="20656" y="19049"/>
                  <a:pt x="20810" y="18590"/>
                  <a:pt x="20877" y="18295"/>
                </a:cubicBezTo>
                <a:cubicBezTo>
                  <a:pt x="20945" y="17999"/>
                  <a:pt x="21024" y="17706"/>
                  <a:pt x="21053" y="17649"/>
                </a:cubicBezTo>
                <a:cubicBezTo>
                  <a:pt x="21083" y="17591"/>
                  <a:pt x="21112" y="17503"/>
                  <a:pt x="21115" y="17455"/>
                </a:cubicBezTo>
                <a:cubicBezTo>
                  <a:pt x="21133" y="17171"/>
                  <a:pt x="21247" y="16499"/>
                  <a:pt x="21365" y="15986"/>
                </a:cubicBezTo>
                <a:cubicBezTo>
                  <a:pt x="21449" y="15623"/>
                  <a:pt x="21501" y="15239"/>
                  <a:pt x="21524" y="14838"/>
                </a:cubicBezTo>
                <a:cubicBezTo>
                  <a:pt x="21595" y="13636"/>
                  <a:pt x="21400" y="12293"/>
                  <a:pt x="20950" y="10970"/>
                </a:cubicBezTo>
                <a:cubicBezTo>
                  <a:pt x="20725" y="10312"/>
                  <a:pt x="20497" y="9791"/>
                  <a:pt x="20222" y="9304"/>
                </a:cubicBezTo>
                <a:cubicBezTo>
                  <a:pt x="20154" y="9190"/>
                  <a:pt x="20096" y="9093"/>
                  <a:pt x="20017" y="8966"/>
                </a:cubicBezTo>
                <a:cubicBezTo>
                  <a:pt x="19726" y="8510"/>
                  <a:pt x="19386" y="8068"/>
                  <a:pt x="18927" y="7567"/>
                </a:cubicBezTo>
                <a:cubicBezTo>
                  <a:pt x="18555" y="7162"/>
                  <a:pt x="17836" y="6618"/>
                  <a:pt x="17404" y="6382"/>
                </a:cubicBezTo>
                <a:cubicBezTo>
                  <a:pt x="17395" y="6377"/>
                  <a:pt x="17386" y="6371"/>
                  <a:pt x="17377" y="6366"/>
                </a:cubicBezTo>
                <a:cubicBezTo>
                  <a:pt x="17375" y="6365"/>
                  <a:pt x="17374" y="6367"/>
                  <a:pt x="17372" y="6366"/>
                </a:cubicBezTo>
                <a:cubicBezTo>
                  <a:pt x="17233" y="6292"/>
                  <a:pt x="17127" y="6252"/>
                  <a:pt x="17080" y="6267"/>
                </a:cubicBezTo>
                <a:cubicBezTo>
                  <a:pt x="17020" y="6286"/>
                  <a:pt x="16934" y="6258"/>
                  <a:pt x="16891" y="6205"/>
                </a:cubicBezTo>
                <a:cubicBezTo>
                  <a:pt x="16848" y="6153"/>
                  <a:pt x="16576" y="6049"/>
                  <a:pt x="16285" y="5971"/>
                </a:cubicBezTo>
                <a:cubicBezTo>
                  <a:pt x="15691" y="5811"/>
                  <a:pt x="14992" y="5897"/>
                  <a:pt x="14406" y="6205"/>
                </a:cubicBezTo>
                <a:cubicBezTo>
                  <a:pt x="14190" y="6319"/>
                  <a:pt x="13996" y="6373"/>
                  <a:pt x="13973" y="6329"/>
                </a:cubicBezTo>
                <a:cubicBezTo>
                  <a:pt x="13973" y="6328"/>
                  <a:pt x="13971" y="6321"/>
                  <a:pt x="13971" y="6321"/>
                </a:cubicBezTo>
                <a:cubicBezTo>
                  <a:pt x="13945" y="6296"/>
                  <a:pt x="13926" y="6243"/>
                  <a:pt x="13912" y="6156"/>
                </a:cubicBezTo>
                <a:cubicBezTo>
                  <a:pt x="13901" y="6087"/>
                  <a:pt x="13833" y="5807"/>
                  <a:pt x="13787" y="5605"/>
                </a:cubicBezTo>
                <a:cubicBezTo>
                  <a:pt x="13753" y="5466"/>
                  <a:pt x="13743" y="5451"/>
                  <a:pt x="13706" y="5292"/>
                </a:cubicBezTo>
                <a:cubicBezTo>
                  <a:pt x="13646" y="5035"/>
                  <a:pt x="13580" y="4798"/>
                  <a:pt x="13503" y="4572"/>
                </a:cubicBezTo>
                <a:cubicBezTo>
                  <a:pt x="13500" y="4565"/>
                  <a:pt x="13499" y="4558"/>
                  <a:pt x="13496" y="4551"/>
                </a:cubicBezTo>
                <a:cubicBezTo>
                  <a:pt x="13495" y="4548"/>
                  <a:pt x="13493" y="4546"/>
                  <a:pt x="13492" y="4543"/>
                </a:cubicBezTo>
                <a:cubicBezTo>
                  <a:pt x="13432" y="4371"/>
                  <a:pt x="13359" y="4205"/>
                  <a:pt x="13284" y="4041"/>
                </a:cubicBezTo>
                <a:cubicBezTo>
                  <a:pt x="13245" y="3956"/>
                  <a:pt x="13207" y="3871"/>
                  <a:pt x="13163" y="3786"/>
                </a:cubicBezTo>
                <a:cubicBezTo>
                  <a:pt x="13065" y="3596"/>
                  <a:pt x="12960" y="3406"/>
                  <a:pt x="12833" y="3210"/>
                </a:cubicBezTo>
                <a:cubicBezTo>
                  <a:pt x="12686" y="2984"/>
                  <a:pt x="12518" y="2750"/>
                  <a:pt x="12324" y="2498"/>
                </a:cubicBezTo>
                <a:cubicBezTo>
                  <a:pt x="12108" y="2219"/>
                  <a:pt x="11987" y="2083"/>
                  <a:pt x="11855" y="1938"/>
                </a:cubicBezTo>
                <a:cubicBezTo>
                  <a:pt x="11785" y="1865"/>
                  <a:pt x="11718" y="1789"/>
                  <a:pt x="11645" y="1720"/>
                </a:cubicBezTo>
                <a:cubicBezTo>
                  <a:pt x="11489" y="1576"/>
                  <a:pt x="11327" y="1448"/>
                  <a:pt x="11020" y="1226"/>
                </a:cubicBezTo>
                <a:cubicBezTo>
                  <a:pt x="10415" y="790"/>
                  <a:pt x="9896" y="505"/>
                  <a:pt x="9355" y="313"/>
                </a:cubicBezTo>
                <a:cubicBezTo>
                  <a:pt x="9317" y="299"/>
                  <a:pt x="9279" y="281"/>
                  <a:pt x="9241" y="268"/>
                </a:cubicBezTo>
                <a:cubicBezTo>
                  <a:pt x="8678" y="85"/>
                  <a:pt x="8084" y="7"/>
                  <a:pt x="733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1270000" y="774700"/>
            <a:ext cx="10464800" cy="1666776"/>
          </a:xfrm>
          <a:prstGeom prst="rect">
            <a:avLst/>
          </a:prstGeom>
        </p:spPr>
        <p:txBody>
          <a:bodyPr/>
          <a:lstStyle/>
          <a:p>
            <a:r>
              <a:t>Tracking Mounts</a:t>
            </a:r>
          </a:p>
        </p:txBody>
      </p:sp>
      <p:pic>
        <p:nvPicPr>
          <p:cNvPr id="21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2295" y="2813050"/>
            <a:ext cx="4140201" cy="41275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1339113" y="4076700"/>
            <a:ext cx="458617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Losmandy StarLapse</a:t>
            </a:r>
          </a:p>
          <a:p>
            <a:r>
              <a:t>~$700 USD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1270000" y="774700"/>
            <a:ext cx="10464800" cy="1666776"/>
          </a:xfrm>
          <a:prstGeom prst="rect">
            <a:avLst/>
          </a:prstGeom>
        </p:spPr>
        <p:txBody>
          <a:bodyPr/>
          <a:lstStyle/>
          <a:p>
            <a:r>
              <a:t>Tracking Mounts</a:t>
            </a:r>
          </a:p>
        </p:txBody>
      </p:sp>
      <p:sp>
        <p:nvSpPr>
          <p:cNvPr id="218" name="Shape 218"/>
          <p:cNvSpPr/>
          <p:nvPr/>
        </p:nvSpPr>
        <p:spPr>
          <a:xfrm>
            <a:off x="464489" y="3073399"/>
            <a:ext cx="6335422" cy="474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Sky Watcher</a:t>
            </a:r>
          </a:p>
          <a:p>
            <a:pPr>
              <a:defRPr sz="4500"/>
            </a:pPr>
            <a:r>
              <a:t>Star Adventurer</a:t>
            </a:r>
          </a:p>
          <a:p>
            <a:endParaRPr/>
          </a:p>
          <a:p>
            <a:r>
              <a:t>~$300 USD Motor Base Only</a:t>
            </a:r>
          </a:p>
          <a:p>
            <a:r>
              <a:t>~$400 USD Nicely Equipped*</a:t>
            </a:r>
          </a:p>
          <a:p>
            <a:endParaRPr/>
          </a:p>
          <a:p>
            <a:r>
              <a:t>* with wedge and </a:t>
            </a:r>
          </a:p>
          <a:p>
            <a:r>
              <a:t>counterweight system</a:t>
            </a:r>
          </a:p>
        </p:txBody>
      </p:sp>
      <p:pic>
        <p:nvPicPr>
          <p:cNvPr id="219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4651" t="9361" r="19721" b="2"/>
          <a:stretch>
            <a:fillRect/>
          </a:stretch>
        </p:blipFill>
        <p:spPr>
          <a:xfrm>
            <a:off x="6189701" y="3436920"/>
            <a:ext cx="2884169" cy="5041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extrusionOk="0">
                <a:moveTo>
                  <a:pt x="19270" y="0"/>
                </a:moveTo>
                <a:cubicBezTo>
                  <a:pt x="19017" y="0"/>
                  <a:pt x="18834" y="33"/>
                  <a:pt x="18527" y="170"/>
                </a:cubicBezTo>
                <a:cubicBezTo>
                  <a:pt x="18499" y="186"/>
                  <a:pt x="18473" y="198"/>
                  <a:pt x="18441" y="211"/>
                </a:cubicBezTo>
                <a:cubicBezTo>
                  <a:pt x="18277" y="288"/>
                  <a:pt x="18084" y="391"/>
                  <a:pt x="17826" y="532"/>
                </a:cubicBezTo>
                <a:cubicBezTo>
                  <a:pt x="17429" y="749"/>
                  <a:pt x="17363" y="767"/>
                  <a:pt x="17169" y="707"/>
                </a:cubicBezTo>
                <a:cubicBezTo>
                  <a:pt x="17079" y="680"/>
                  <a:pt x="16912" y="663"/>
                  <a:pt x="16720" y="661"/>
                </a:cubicBezTo>
                <a:cubicBezTo>
                  <a:pt x="16678" y="662"/>
                  <a:pt x="16646" y="665"/>
                  <a:pt x="16601" y="665"/>
                </a:cubicBezTo>
                <a:cubicBezTo>
                  <a:pt x="16535" y="665"/>
                  <a:pt x="16491" y="669"/>
                  <a:pt x="16429" y="670"/>
                </a:cubicBezTo>
                <a:cubicBezTo>
                  <a:pt x="16005" y="695"/>
                  <a:pt x="15931" y="727"/>
                  <a:pt x="15225" y="1156"/>
                </a:cubicBezTo>
                <a:cubicBezTo>
                  <a:pt x="14568" y="1556"/>
                  <a:pt x="14412" y="1624"/>
                  <a:pt x="14060" y="1658"/>
                </a:cubicBezTo>
                <a:cubicBezTo>
                  <a:pt x="13750" y="1688"/>
                  <a:pt x="13546" y="1758"/>
                  <a:pt x="13199" y="1957"/>
                </a:cubicBezTo>
                <a:cubicBezTo>
                  <a:pt x="12697" y="2245"/>
                  <a:pt x="12334" y="2599"/>
                  <a:pt x="12334" y="2801"/>
                </a:cubicBezTo>
                <a:cubicBezTo>
                  <a:pt x="12334" y="2956"/>
                  <a:pt x="13468" y="4274"/>
                  <a:pt x="13751" y="4447"/>
                </a:cubicBezTo>
                <a:cubicBezTo>
                  <a:pt x="13894" y="4534"/>
                  <a:pt x="14022" y="4560"/>
                  <a:pt x="14209" y="4540"/>
                </a:cubicBezTo>
                <a:cubicBezTo>
                  <a:pt x="14965" y="4461"/>
                  <a:pt x="15525" y="4436"/>
                  <a:pt x="15728" y="4469"/>
                </a:cubicBezTo>
                <a:cubicBezTo>
                  <a:pt x="15834" y="4477"/>
                  <a:pt x="15871" y="4500"/>
                  <a:pt x="15897" y="4549"/>
                </a:cubicBezTo>
                <a:cubicBezTo>
                  <a:pt x="15902" y="4558"/>
                  <a:pt x="15910" y="4565"/>
                  <a:pt x="15915" y="4574"/>
                </a:cubicBezTo>
                <a:cubicBezTo>
                  <a:pt x="15974" y="4625"/>
                  <a:pt x="16036" y="4689"/>
                  <a:pt x="16087" y="4753"/>
                </a:cubicBezTo>
                <a:cubicBezTo>
                  <a:pt x="16121" y="4794"/>
                  <a:pt x="16145" y="4823"/>
                  <a:pt x="16170" y="4850"/>
                </a:cubicBezTo>
                <a:cubicBezTo>
                  <a:pt x="16260" y="4903"/>
                  <a:pt x="16362" y="4933"/>
                  <a:pt x="16480" y="4940"/>
                </a:cubicBezTo>
                <a:cubicBezTo>
                  <a:pt x="16488" y="4940"/>
                  <a:pt x="16492" y="4941"/>
                  <a:pt x="16500" y="4941"/>
                </a:cubicBezTo>
                <a:cubicBezTo>
                  <a:pt x="16549" y="4939"/>
                  <a:pt x="16594" y="4937"/>
                  <a:pt x="16664" y="4931"/>
                </a:cubicBezTo>
                <a:cubicBezTo>
                  <a:pt x="16888" y="4914"/>
                  <a:pt x="17094" y="4921"/>
                  <a:pt x="17122" y="4946"/>
                </a:cubicBezTo>
                <a:cubicBezTo>
                  <a:pt x="17182" y="5002"/>
                  <a:pt x="16779" y="5189"/>
                  <a:pt x="16384" y="5322"/>
                </a:cubicBezTo>
                <a:cubicBezTo>
                  <a:pt x="16285" y="5379"/>
                  <a:pt x="16137" y="5423"/>
                  <a:pt x="15986" y="5436"/>
                </a:cubicBezTo>
                <a:cubicBezTo>
                  <a:pt x="15915" y="5451"/>
                  <a:pt x="15851" y="5463"/>
                  <a:pt x="15802" y="5465"/>
                </a:cubicBezTo>
                <a:cubicBezTo>
                  <a:pt x="15615" y="5474"/>
                  <a:pt x="15386" y="5519"/>
                  <a:pt x="15294" y="5567"/>
                </a:cubicBezTo>
                <a:cubicBezTo>
                  <a:pt x="15154" y="5640"/>
                  <a:pt x="15065" y="5645"/>
                  <a:pt x="14777" y="5594"/>
                </a:cubicBezTo>
                <a:cubicBezTo>
                  <a:pt x="14690" y="5579"/>
                  <a:pt x="14625" y="5570"/>
                  <a:pt x="14566" y="5565"/>
                </a:cubicBezTo>
                <a:cubicBezTo>
                  <a:pt x="14437" y="5569"/>
                  <a:pt x="14327" y="5585"/>
                  <a:pt x="14233" y="5613"/>
                </a:cubicBezTo>
                <a:cubicBezTo>
                  <a:pt x="14210" y="5621"/>
                  <a:pt x="14190" y="5625"/>
                  <a:pt x="14164" y="5635"/>
                </a:cubicBezTo>
                <a:cubicBezTo>
                  <a:pt x="13988" y="5703"/>
                  <a:pt x="13770" y="5734"/>
                  <a:pt x="13519" y="5723"/>
                </a:cubicBezTo>
                <a:cubicBezTo>
                  <a:pt x="13186" y="5710"/>
                  <a:pt x="13069" y="5742"/>
                  <a:pt x="12548" y="5985"/>
                </a:cubicBezTo>
                <a:cubicBezTo>
                  <a:pt x="12337" y="6084"/>
                  <a:pt x="12159" y="6181"/>
                  <a:pt x="12054" y="6251"/>
                </a:cubicBezTo>
                <a:cubicBezTo>
                  <a:pt x="12048" y="6257"/>
                  <a:pt x="12035" y="6265"/>
                  <a:pt x="12031" y="6271"/>
                </a:cubicBezTo>
                <a:cubicBezTo>
                  <a:pt x="12013" y="6292"/>
                  <a:pt x="11980" y="6317"/>
                  <a:pt x="11941" y="6344"/>
                </a:cubicBezTo>
                <a:cubicBezTo>
                  <a:pt x="11931" y="6355"/>
                  <a:pt x="11905" y="6374"/>
                  <a:pt x="11858" y="6400"/>
                </a:cubicBezTo>
                <a:cubicBezTo>
                  <a:pt x="11852" y="6404"/>
                  <a:pt x="11844" y="6408"/>
                  <a:pt x="11837" y="6412"/>
                </a:cubicBezTo>
                <a:cubicBezTo>
                  <a:pt x="11837" y="6413"/>
                  <a:pt x="11838" y="6413"/>
                  <a:pt x="11837" y="6414"/>
                </a:cubicBezTo>
                <a:cubicBezTo>
                  <a:pt x="11836" y="6414"/>
                  <a:pt x="11835" y="6413"/>
                  <a:pt x="11834" y="6414"/>
                </a:cubicBezTo>
                <a:cubicBezTo>
                  <a:pt x="11706" y="6490"/>
                  <a:pt x="11544" y="6568"/>
                  <a:pt x="11386" y="6635"/>
                </a:cubicBezTo>
                <a:cubicBezTo>
                  <a:pt x="11129" y="6755"/>
                  <a:pt x="10816" y="6896"/>
                  <a:pt x="10461" y="7048"/>
                </a:cubicBezTo>
                <a:cubicBezTo>
                  <a:pt x="9717" y="7367"/>
                  <a:pt x="9200" y="7588"/>
                  <a:pt x="9070" y="7645"/>
                </a:cubicBezTo>
                <a:cubicBezTo>
                  <a:pt x="8996" y="7689"/>
                  <a:pt x="8954" y="7730"/>
                  <a:pt x="8940" y="7771"/>
                </a:cubicBezTo>
                <a:cubicBezTo>
                  <a:pt x="8960" y="7809"/>
                  <a:pt x="8995" y="7861"/>
                  <a:pt x="9041" y="7915"/>
                </a:cubicBezTo>
                <a:cubicBezTo>
                  <a:pt x="9076" y="7958"/>
                  <a:pt x="9100" y="7997"/>
                  <a:pt x="9115" y="8031"/>
                </a:cubicBezTo>
                <a:cubicBezTo>
                  <a:pt x="9144" y="8061"/>
                  <a:pt x="9146" y="8085"/>
                  <a:pt x="9130" y="8107"/>
                </a:cubicBezTo>
                <a:cubicBezTo>
                  <a:pt x="9124" y="8116"/>
                  <a:pt x="9122" y="8124"/>
                  <a:pt x="9109" y="8133"/>
                </a:cubicBezTo>
                <a:cubicBezTo>
                  <a:pt x="9109" y="8133"/>
                  <a:pt x="9110" y="8134"/>
                  <a:pt x="9109" y="8135"/>
                </a:cubicBezTo>
                <a:cubicBezTo>
                  <a:pt x="9060" y="8152"/>
                  <a:pt x="8890" y="8321"/>
                  <a:pt x="8732" y="8510"/>
                </a:cubicBezTo>
                <a:cubicBezTo>
                  <a:pt x="8574" y="8700"/>
                  <a:pt x="8250" y="9007"/>
                  <a:pt x="8012" y="9192"/>
                </a:cubicBezTo>
                <a:lnTo>
                  <a:pt x="7581" y="9529"/>
                </a:lnTo>
                <a:lnTo>
                  <a:pt x="7819" y="9762"/>
                </a:lnTo>
                <a:cubicBezTo>
                  <a:pt x="7950" y="9890"/>
                  <a:pt x="8244" y="10115"/>
                  <a:pt x="8473" y="10260"/>
                </a:cubicBezTo>
                <a:lnTo>
                  <a:pt x="8800" y="10466"/>
                </a:lnTo>
                <a:cubicBezTo>
                  <a:pt x="8871" y="10471"/>
                  <a:pt x="8938" y="10476"/>
                  <a:pt x="9029" y="10478"/>
                </a:cubicBezTo>
                <a:cubicBezTo>
                  <a:pt x="9042" y="10478"/>
                  <a:pt x="9055" y="10478"/>
                  <a:pt x="9067" y="10478"/>
                </a:cubicBezTo>
                <a:lnTo>
                  <a:pt x="9546" y="10352"/>
                </a:lnTo>
                <a:cubicBezTo>
                  <a:pt x="9906" y="10258"/>
                  <a:pt x="10476" y="10153"/>
                  <a:pt x="10815" y="10119"/>
                </a:cubicBezTo>
                <a:cubicBezTo>
                  <a:pt x="11154" y="10085"/>
                  <a:pt x="11497" y="10024"/>
                  <a:pt x="11576" y="9983"/>
                </a:cubicBezTo>
                <a:cubicBezTo>
                  <a:pt x="11699" y="9920"/>
                  <a:pt x="11766" y="9924"/>
                  <a:pt x="12031" y="10020"/>
                </a:cubicBezTo>
                <a:cubicBezTo>
                  <a:pt x="12201" y="10082"/>
                  <a:pt x="12425" y="10228"/>
                  <a:pt x="12527" y="10342"/>
                </a:cubicBezTo>
                <a:cubicBezTo>
                  <a:pt x="12628" y="10456"/>
                  <a:pt x="12864" y="10616"/>
                  <a:pt x="13050" y="10697"/>
                </a:cubicBezTo>
                <a:lnTo>
                  <a:pt x="13386" y="10845"/>
                </a:lnTo>
                <a:lnTo>
                  <a:pt x="13112" y="11013"/>
                </a:lnTo>
                <a:cubicBezTo>
                  <a:pt x="12961" y="11106"/>
                  <a:pt x="12723" y="11269"/>
                  <a:pt x="12583" y="11377"/>
                </a:cubicBezTo>
                <a:lnTo>
                  <a:pt x="12331" y="11575"/>
                </a:lnTo>
                <a:lnTo>
                  <a:pt x="12545" y="11660"/>
                </a:lnTo>
                <a:lnTo>
                  <a:pt x="12762" y="11743"/>
                </a:lnTo>
                <a:lnTo>
                  <a:pt x="12557" y="11864"/>
                </a:lnTo>
                <a:lnTo>
                  <a:pt x="12352" y="11984"/>
                </a:lnTo>
                <a:lnTo>
                  <a:pt x="12025" y="11841"/>
                </a:lnTo>
                <a:cubicBezTo>
                  <a:pt x="11875" y="11776"/>
                  <a:pt x="11760" y="11735"/>
                  <a:pt x="11659" y="11716"/>
                </a:cubicBezTo>
                <a:cubicBezTo>
                  <a:pt x="11647" y="11715"/>
                  <a:pt x="11632" y="11715"/>
                  <a:pt x="11620" y="11714"/>
                </a:cubicBezTo>
                <a:cubicBezTo>
                  <a:pt x="11567" y="11709"/>
                  <a:pt x="11526" y="11706"/>
                  <a:pt x="11487" y="11705"/>
                </a:cubicBezTo>
                <a:cubicBezTo>
                  <a:pt x="11423" y="11712"/>
                  <a:pt x="11364" y="11731"/>
                  <a:pt x="11308" y="11763"/>
                </a:cubicBezTo>
                <a:cubicBezTo>
                  <a:pt x="11013" y="11933"/>
                  <a:pt x="11286" y="12236"/>
                  <a:pt x="11736" y="12239"/>
                </a:cubicBezTo>
                <a:cubicBezTo>
                  <a:pt x="12004" y="12242"/>
                  <a:pt x="12118" y="12351"/>
                  <a:pt x="11935" y="12428"/>
                </a:cubicBezTo>
                <a:cubicBezTo>
                  <a:pt x="11741" y="12510"/>
                  <a:pt x="11637" y="12866"/>
                  <a:pt x="11766" y="13005"/>
                </a:cubicBezTo>
                <a:cubicBezTo>
                  <a:pt x="11823" y="13066"/>
                  <a:pt x="12061" y="13218"/>
                  <a:pt x="12298" y="13343"/>
                </a:cubicBezTo>
                <a:cubicBezTo>
                  <a:pt x="12404" y="13399"/>
                  <a:pt x="12480" y="13440"/>
                  <a:pt x="12536" y="13474"/>
                </a:cubicBezTo>
                <a:cubicBezTo>
                  <a:pt x="12548" y="13480"/>
                  <a:pt x="12560" y="13487"/>
                  <a:pt x="12571" y="13494"/>
                </a:cubicBezTo>
                <a:cubicBezTo>
                  <a:pt x="12707" y="13580"/>
                  <a:pt x="12713" y="13605"/>
                  <a:pt x="12607" y="13627"/>
                </a:cubicBezTo>
                <a:cubicBezTo>
                  <a:pt x="12594" y="13630"/>
                  <a:pt x="12590" y="13631"/>
                  <a:pt x="12577" y="13634"/>
                </a:cubicBezTo>
                <a:cubicBezTo>
                  <a:pt x="12572" y="13636"/>
                  <a:pt x="12569" y="13638"/>
                  <a:pt x="12563" y="13640"/>
                </a:cubicBezTo>
                <a:cubicBezTo>
                  <a:pt x="12470" y="13679"/>
                  <a:pt x="12317" y="13710"/>
                  <a:pt x="12224" y="13710"/>
                </a:cubicBezTo>
                <a:cubicBezTo>
                  <a:pt x="12214" y="13710"/>
                  <a:pt x="12206" y="13713"/>
                  <a:pt x="12197" y="13714"/>
                </a:cubicBezTo>
                <a:cubicBezTo>
                  <a:pt x="12134" y="13729"/>
                  <a:pt x="12089" y="13743"/>
                  <a:pt x="12054" y="13758"/>
                </a:cubicBezTo>
                <a:cubicBezTo>
                  <a:pt x="11996" y="13797"/>
                  <a:pt x="11965" y="13855"/>
                  <a:pt x="11959" y="13918"/>
                </a:cubicBezTo>
                <a:cubicBezTo>
                  <a:pt x="11960" y="13937"/>
                  <a:pt x="11962" y="13956"/>
                  <a:pt x="11965" y="13981"/>
                </a:cubicBezTo>
                <a:cubicBezTo>
                  <a:pt x="11984" y="14082"/>
                  <a:pt x="12066" y="14177"/>
                  <a:pt x="12221" y="14198"/>
                </a:cubicBezTo>
                <a:cubicBezTo>
                  <a:pt x="12529" y="14240"/>
                  <a:pt x="12496" y="14327"/>
                  <a:pt x="12149" y="14385"/>
                </a:cubicBezTo>
                <a:cubicBezTo>
                  <a:pt x="11950" y="14419"/>
                  <a:pt x="11757" y="14519"/>
                  <a:pt x="11555" y="14698"/>
                </a:cubicBezTo>
                <a:cubicBezTo>
                  <a:pt x="11391" y="14843"/>
                  <a:pt x="11211" y="14963"/>
                  <a:pt x="11154" y="14963"/>
                </a:cubicBezTo>
                <a:cubicBezTo>
                  <a:pt x="11014" y="14963"/>
                  <a:pt x="10720" y="15449"/>
                  <a:pt x="10720" y="15679"/>
                </a:cubicBezTo>
                <a:cubicBezTo>
                  <a:pt x="10720" y="15707"/>
                  <a:pt x="10708" y="15749"/>
                  <a:pt x="10690" y="15800"/>
                </a:cubicBezTo>
                <a:cubicBezTo>
                  <a:pt x="10686" y="15814"/>
                  <a:pt x="10681" y="15826"/>
                  <a:pt x="10675" y="15839"/>
                </a:cubicBezTo>
                <a:cubicBezTo>
                  <a:pt x="10625" y="15968"/>
                  <a:pt x="10536" y="16138"/>
                  <a:pt x="10432" y="16293"/>
                </a:cubicBezTo>
                <a:cubicBezTo>
                  <a:pt x="10273" y="16529"/>
                  <a:pt x="10165" y="16754"/>
                  <a:pt x="10191" y="16793"/>
                </a:cubicBezTo>
                <a:cubicBezTo>
                  <a:pt x="10217" y="16832"/>
                  <a:pt x="9990" y="17225"/>
                  <a:pt x="9686" y="17667"/>
                </a:cubicBezTo>
                <a:cubicBezTo>
                  <a:pt x="7955" y="20180"/>
                  <a:pt x="7037" y="21529"/>
                  <a:pt x="7029" y="21568"/>
                </a:cubicBezTo>
                <a:lnTo>
                  <a:pt x="7026" y="21576"/>
                </a:lnTo>
                <a:cubicBezTo>
                  <a:pt x="7031" y="21582"/>
                  <a:pt x="7666" y="21587"/>
                  <a:pt x="8595" y="21591"/>
                </a:cubicBezTo>
                <a:lnTo>
                  <a:pt x="8984" y="21015"/>
                </a:lnTo>
                <a:cubicBezTo>
                  <a:pt x="9202" y="20693"/>
                  <a:pt x="9857" y="19720"/>
                  <a:pt x="10441" y="18852"/>
                </a:cubicBezTo>
                <a:cubicBezTo>
                  <a:pt x="11024" y="17984"/>
                  <a:pt x="11564" y="17247"/>
                  <a:pt x="11638" y="17213"/>
                </a:cubicBezTo>
                <a:cubicBezTo>
                  <a:pt x="11680" y="17194"/>
                  <a:pt x="11761" y="17116"/>
                  <a:pt x="11852" y="17014"/>
                </a:cubicBezTo>
                <a:cubicBezTo>
                  <a:pt x="11926" y="16931"/>
                  <a:pt x="12005" y="16835"/>
                  <a:pt x="12081" y="16732"/>
                </a:cubicBezTo>
                <a:cubicBezTo>
                  <a:pt x="12123" y="16674"/>
                  <a:pt x="12168" y="16619"/>
                  <a:pt x="12209" y="16570"/>
                </a:cubicBezTo>
                <a:cubicBezTo>
                  <a:pt x="12291" y="16472"/>
                  <a:pt x="12367" y="16396"/>
                  <a:pt x="12420" y="16358"/>
                </a:cubicBezTo>
                <a:cubicBezTo>
                  <a:pt x="12446" y="16338"/>
                  <a:pt x="12467" y="16330"/>
                  <a:pt x="12479" y="16332"/>
                </a:cubicBezTo>
                <a:cubicBezTo>
                  <a:pt x="12485" y="16333"/>
                  <a:pt x="12492" y="16337"/>
                  <a:pt x="12497" y="16344"/>
                </a:cubicBezTo>
                <a:cubicBezTo>
                  <a:pt x="12514" y="16368"/>
                  <a:pt x="12528" y="16423"/>
                  <a:pt x="12539" y="16499"/>
                </a:cubicBezTo>
                <a:cubicBezTo>
                  <a:pt x="12567" y="16697"/>
                  <a:pt x="12573" y="17058"/>
                  <a:pt x="12565" y="17509"/>
                </a:cubicBezTo>
                <a:cubicBezTo>
                  <a:pt x="12550" y="18677"/>
                  <a:pt x="12432" y="20418"/>
                  <a:pt x="12271" y="21314"/>
                </a:cubicBezTo>
                <a:lnTo>
                  <a:pt x="12224" y="21576"/>
                </a:lnTo>
                <a:lnTo>
                  <a:pt x="12221" y="21598"/>
                </a:lnTo>
                <a:cubicBezTo>
                  <a:pt x="12726" y="21599"/>
                  <a:pt x="13072" y="21600"/>
                  <a:pt x="13615" y="21600"/>
                </a:cubicBezTo>
                <a:lnTo>
                  <a:pt x="13915" y="21600"/>
                </a:lnTo>
                <a:lnTo>
                  <a:pt x="14031" y="20172"/>
                </a:lnTo>
                <a:cubicBezTo>
                  <a:pt x="14219" y="17865"/>
                  <a:pt x="14319" y="16737"/>
                  <a:pt x="14408" y="16198"/>
                </a:cubicBezTo>
                <a:cubicBezTo>
                  <a:pt x="14443" y="15944"/>
                  <a:pt x="14469" y="15784"/>
                  <a:pt x="14491" y="15771"/>
                </a:cubicBezTo>
                <a:cubicBezTo>
                  <a:pt x="14509" y="15761"/>
                  <a:pt x="14531" y="15756"/>
                  <a:pt x="14551" y="15754"/>
                </a:cubicBezTo>
                <a:cubicBezTo>
                  <a:pt x="14587" y="15734"/>
                  <a:pt x="14624" y="15753"/>
                  <a:pt x="14673" y="15790"/>
                </a:cubicBezTo>
                <a:cubicBezTo>
                  <a:pt x="14691" y="15804"/>
                  <a:pt x="14720" y="15833"/>
                  <a:pt x="14756" y="15878"/>
                </a:cubicBezTo>
                <a:cubicBezTo>
                  <a:pt x="14774" y="15901"/>
                  <a:pt x="14799" y="15938"/>
                  <a:pt x="14821" y="15968"/>
                </a:cubicBezTo>
                <a:cubicBezTo>
                  <a:pt x="14844" y="15999"/>
                  <a:pt x="14863" y="16024"/>
                  <a:pt x="14890" y="16062"/>
                </a:cubicBezTo>
                <a:cubicBezTo>
                  <a:pt x="14994" y="16212"/>
                  <a:pt x="15132" y="16418"/>
                  <a:pt x="15288" y="16664"/>
                </a:cubicBezTo>
                <a:cubicBezTo>
                  <a:pt x="15588" y="17137"/>
                  <a:pt x="15965" y="17759"/>
                  <a:pt x="16364" y="18444"/>
                </a:cubicBezTo>
                <a:cubicBezTo>
                  <a:pt x="16773" y="19147"/>
                  <a:pt x="17360" y="20145"/>
                  <a:pt x="17671" y="20661"/>
                </a:cubicBezTo>
                <a:lnTo>
                  <a:pt x="18230" y="21588"/>
                </a:lnTo>
                <a:cubicBezTo>
                  <a:pt x="19400" y="21581"/>
                  <a:pt x="20146" y="21571"/>
                  <a:pt x="20192" y="21559"/>
                </a:cubicBezTo>
                <a:cubicBezTo>
                  <a:pt x="20177" y="21527"/>
                  <a:pt x="19725" y="20774"/>
                  <a:pt x="19154" y="19832"/>
                </a:cubicBezTo>
                <a:cubicBezTo>
                  <a:pt x="18574" y="18874"/>
                  <a:pt x="17956" y="17833"/>
                  <a:pt x="17781" y="17519"/>
                </a:cubicBezTo>
                <a:cubicBezTo>
                  <a:pt x="17702" y="17376"/>
                  <a:pt x="17622" y="17244"/>
                  <a:pt x="17552" y="17130"/>
                </a:cubicBezTo>
                <a:cubicBezTo>
                  <a:pt x="17535" y="17102"/>
                  <a:pt x="17518" y="17079"/>
                  <a:pt x="17502" y="17053"/>
                </a:cubicBezTo>
                <a:cubicBezTo>
                  <a:pt x="17444" y="16962"/>
                  <a:pt x="17392" y="16881"/>
                  <a:pt x="17371" y="16861"/>
                </a:cubicBezTo>
                <a:cubicBezTo>
                  <a:pt x="17188" y="16681"/>
                  <a:pt x="16792" y="15956"/>
                  <a:pt x="16792" y="15798"/>
                </a:cubicBezTo>
                <a:cubicBezTo>
                  <a:pt x="16792" y="15778"/>
                  <a:pt x="16787" y="15754"/>
                  <a:pt x="16783" y="15730"/>
                </a:cubicBezTo>
                <a:cubicBezTo>
                  <a:pt x="16769" y="15675"/>
                  <a:pt x="16754" y="15628"/>
                  <a:pt x="16738" y="15579"/>
                </a:cubicBezTo>
                <a:cubicBezTo>
                  <a:pt x="16649" y="15355"/>
                  <a:pt x="16465" y="15087"/>
                  <a:pt x="16307" y="14987"/>
                </a:cubicBezTo>
                <a:cubicBezTo>
                  <a:pt x="16210" y="14925"/>
                  <a:pt x="16128" y="14840"/>
                  <a:pt x="16126" y="14797"/>
                </a:cubicBezTo>
                <a:cubicBezTo>
                  <a:pt x="16123" y="14731"/>
                  <a:pt x="16033" y="14648"/>
                  <a:pt x="15897" y="14572"/>
                </a:cubicBezTo>
                <a:cubicBezTo>
                  <a:pt x="15774" y="14504"/>
                  <a:pt x="15613" y="14442"/>
                  <a:pt x="15439" y="14401"/>
                </a:cubicBezTo>
                <a:cubicBezTo>
                  <a:pt x="15419" y="14396"/>
                  <a:pt x="15400" y="14389"/>
                  <a:pt x="15380" y="14384"/>
                </a:cubicBezTo>
                <a:cubicBezTo>
                  <a:pt x="15314" y="14369"/>
                  <a:pt x="15255" y="14349"/>
                  <a:pt x="15202" y="14322"/>
                </a:cubicBezTo>
                <a:cubicBezTo>
                  <a:pt x="15015" y="14242"/>
                  <a:pt x="14905" y="14137"/>
                  <a:pt x="14919" y="14047"/>
                </a:cubicBezTo>
                <a:cubicBezTo>
                  <a:pt x="14909" y="14016"/>
                  <a:pt x="14924" y="13995"/>
                  <a:pt x="14970" y="13974"/>
                </a:cubicBezTo>
                <a:cubicBezTo>
                  <a:pt x="15029" y="13935"/>
                  <a:pt x="15148" y="13891"/>
                  <a:pt x="15270" y="13867"/>
                </a:cubicBezTo>
                <a:cubicBezTo>
                  <a:pt x="15558" y="13809"/>
                  <a:pt x="15718" y="13651"/>
                  <a:pt x="15600" y="13542"/>
                </a:cubicBezTo>
                <a:cubicBezTo>
                  <a:pt x="15563" y="13508"/>
                  <a:pt x="15656" y="13426"/>
                  <a:pt x="15808" y="13357"/>
                </a:cubicBezTo>
                <a:cubicBezTo>
                  <a:pt x="16011" y="13264"/>
                  <a:pt x="16108" y="13158"/>
                  <a:pt x="16179" y="12942"/>
                </a:cubicBezTo>
                <a:cubicBezTo>
                  <a:pt x="16197" y="12888"/>
                  <a:pt x="16211" y="12849"/>
                  <a:pt x="16227" y="12812"/>
                </a:cubicBezTo>
                <a:cubicBezTo>
                  <a:pt x="16262" y="12644"/>
                  <a:pt x="16342" y="12622"/>
                  <a:pt x="16604" y="12622"/>
                </a:cubicBezTo>
                <a:cubicBezTo>
                  <a:pt x="16606" y="12622"/>
                  <a:pt x="16608" y="12622"/>
                  <a:pt x="16610" y="12622"/>
                </a:cubicBezTo>
                <a:cubicBezTo>
                  <a:pt x="16754" y="12600"/>
                  <a:pt x="16935" y="12538"/>
                  <a:pt x="17044" y="12469"/>
                </a:cubicBezTo>
                <a:cubicBezTo>
                  <a:pt x="17247" y="12340"/>
                  <a:pt x="17266" y="12289"/>
                  <a:pt x="17214" y="12023"/>
                </a:cubicBezTo>
                <a:cubicBezTo>
                  <a:pt x="17171" y="11806"/>
                  <a:pt x="17111" y="11686"/>
                  <a:pt x="17003" y="11634"/>
                </a:cubicBezTo>
                <a:cubicBezTo>
                  <a:pt x="16997" y="11632"/>
                  <a:pt x="16991" y="11629"/>
                  <a:pt x="16985" y="11627"/>
                </a:cubicBezTo>
                <a:cubicBezTo>
                  <a:pt x="16981" y="11626"/>
                  <a:pt x="16977" y="11625"/>
                  <a:pt x="16973" y="11624"/>
                </a:cubicBezTo>
                <a:cubicBezTo>
                  <a:pt x="16943" y="11617"/>
                  <a:pt x="16910" y="11611"/>
                  <a:pt x="16875" y="11607"/>
                </a:cubicBezTo>
                <a:cubicBezTo>
                  <a:pt x="16872" y="11606"/>
                  <a:pt x="16869" y="11605"/>
                  <a:pt x="16866" y="11605"/>
                </a:cubicBezTo>
                <a:cubicBezTo>
                  <a:pt x="16828" y="11604"/>
                  <a:pt x="16790" y="11605"/>
                  <a:pt x="16744" y="11612"/>
                </a:cubicBezTo>
                <a:cubicBezTo>
                  <a:pt x="16631" y="11628"/>
                  <a:pt x="16514" y="11628"/>
                  <a:pt x="16486" y="11612"/>
                </a:cubicBezTo>
                <a:cubicBezTo>
                  <a:pt x="16411" y="11569"/>
                  <a:pt x="16691" y="10987"/>
                  <a:pt x="16848" y="10859"/>
                </a:cubicBezTo>
                <a:cubicBezTo>
                  <a:pt x="16996" y="10737"/>
                  <a:pt x="17032" y="10228"/>
                  <a:pt x="16902" y="10078"/>
                </a:cubicBezTo>
                <a:cubicBezTo>
                  <a:pt x="16692" y="9837"/>
                  <a:pt x="16610" y="9611"/>
                  <a:pt x="16708" y="9543"/>
                </a:cubicBezTo>
                <a:cubicBezTo>
                  <a:pt x="16764" y="9504"/>
                  <a:pt x="16784" y="9427"/>
                  <a:pt x="16753" y="9371"/>
                </a:cubicBezTo>
                <a:cubicBezTo>
                  <a:pt x="16716" y="9304"/>
                  <a:pt x="16778" y="9225"/>
                  <a:pt x="16934" y="9141"/>
                </a:cubicBezTo>
                <a:cubicBezTo>
                  <a:pt x="17255" y="8968"/>
                  <a:pt x="17322" y="8721"/>
                  <a:pt x="17122" y="8456"/>
                </a:cubicBezTo>
                <a:cubicBezTo>
                  <a:pt x="17033" y="8339"/>
                  <a:pt x="16968" y="8154"/>
                  <a:pt x="16976" y="8046"/>
                </a:cubicBezTo>
                <a:cubicBezTo>
                  <a:pt x="16985" y="7929"/>
                  <a:pt x="16932" y="7824"/>
                  <a:pt x="16845" y="7783"/>
                </a:cubicBezTo>
                <a:cubicBezTo>
                  <a:pt x="16719" y="7723"/>
                  <a:pt x="16734" y="7696"/>
                  <a:pt x="16961" y="7568"/>
                </a:cubicBezTo>
                <a:cubicBezTo>
                  <a:pt x="17066" y="7509"/>
                  <a:pt x="17197" y="7416"/>
                  <a:pt x="17294" y="7332"/>
                </a:cubicBezTo>
                <a:cubicBezTo>
                  <a:pt x="17292" y="7271"/>
                  <a:pt x="17359" y="7212"/>
                  <a:pt x="17478" y="7164"/>
                </a:cubicBezTo>
                <a:cubicBezTo>
                  <a:pt x="17564" y="7101"/>
                  <a:pt x="17658" y="7074"/>
                  <a:pt x="17781" y="7074"/>
                </a:cubicBezTo>
                <a:cubicBezTo>
                  <a:pt x="17911" y="7074"/>
                  <a:pt x="18042" y="7047"/>
                  <a:pt x="18076" y="7016"/>
                </a:cubicBezTo>
                <a:cubicBezTo>
                  <a:pt x="18118" y="6977"/>
                  <a:pt x="18180" y="6979"/>
                  <a:pt x="18272" y="7023"/>
                </a:cubicBezTo>
                <a:cubicBezTo>
                  <a:pt x="18287" y="7030"/>
                  <a:pt x="18304" y="7032"/>
                  <a:pt x="18319" y="7036"/>
                </a:cubicBezTo>
                <a:cubicBezTo>
                  <a:pt x="18437" y="7025"/>
                  <a:pt x="18537" y="7009"/>
                  <a:pt x="18622" y="6989"/>
                </a:cubicBezTo>
                <a:cubicBezTo>
                  <a:pt x="18659" y="6974"/>
                  <a:pt x="18693" y="6961"/>
                  <a:pt x="18738" y="6941"/>
                </a:cubicBezTo>
                <a:cubicBezTo>
                  <a:pt x="18812" y="6909"/>
                  <a:pt x="18873" y="6879"/>
                  <a:pt x="18928" y="6851"/>
                </a:cubicBezTo>
                <a:cubicBezTo>
                  <a:pt x="18979" y="6817"/>
                  <a:pt x="19023" y="6784"/>
                  <a:pt x="19059" y="6752"/>
                </a:cubicBezTo>
                <a:cubicBezTo>
                  <a:pt x="19050" y="6736"/>
                  <a:pt x="19020" y="6704"/>
                  <a:pt x="18973" y="6662"/>
                </a:cubicBezTo>
                <a:cubicBezTo>
                  <a:pt x="18949" y="6653"/>
                  <a:pt x="18931" y="6639"/>
                  <a:pt x="18923" y="6620"/>
                </a:cubicBezTo>
                <a:cubicBezTo>
                  <a:pt x="18906" y="6605"/>
                  <a:pt x="18893" y="6594"/>
                  <a:pt x="18875" y="6579"/>
                </a:cubicBezTo>
                <a:cubicBezTo>
                  <a:pt x="18649" y="6397"/>
                  <a:pt x="18703" y="6283"/>
                  <a:pt x="18976" y="6366"/>
                </a:cubicBezTo>
                <a:cubicBezTo>
                  <a:pt x="19223" y="6442"/>
                  <a:pt x="19693" y="6435"/>
                  <a:pt x="19811" y="6353"/>
                </a:cubicBezTo>
                <a:cubicBezTo>
                  <a:pt x="20022" y="6207"/>
                  <a:pt x="20034" y="6008"/>
                  <a:pt x="19844" y="5873"/>
                </a:cubicBezTo>
                <a:cubicBezTo>
                  <a:pt x="19714" y="5781"/>
                  <a:pt x="19674" y="5690"/>
                  <a:pt x="19707" y="5572"/>
                </a:cubicBezTo>
                <a:cubicBezTo>
                  <a:pt x="19763" y="5376"/>
                  <a:pt x="19500" y="5045"/>
                  <a:pt x="19131" y="4848"/>
                </a:cubicBezTo>
                <a:cubicBezTo>
                  <a:pt x="19064" y="4812"/>
                  <a:pt x="19016" y="4781"/>
                  <a:pt x="18985" y="4754"/>
                </a:cubicBezTo>
                <a:cubicBezTo>
                  <a:pt x="18983" y="4753"/>
                  <a:pt x="18981" y="4752"/>
                  <a:pt x="18979" y="4751"/>
                </a:cubicBezTo>
                <a:cubicBezTo>
                  <a:pt x="18930" y="4727"/>
                  <a:pt x="18906" y="4700"/>
                  <a:pt x="18931" y="4676"/>
                </a:cubicBezTo>
                <a:cubicBezTo>
                  <a:pt x="18937" y="4670"/>
                  <a:pt x="18950" y="4666"/>
                  <a:pt x="18964" y="4661"/>
                </a:cubicBezTo>
                <a:cubicBezTo>
                  <a:pt x="19000" y="4637"/>
                  <a:pt x="19080" y="4625"/>
                  <a:pt x="19211" y="4625"/>
                </a:cubicBezTo>
                <a:cubicBezTo>
                  <a:pt x="19452" y="4625"/>
                  <a:pt x="19734" y="4497"/>
                  <a:pt x="19734" y="4387"/>
                </a:cubicBezTo>
                <a:cubicBezTo>
                  <a:pt x="19734" y="4353"/>
                  <a:pt x="19599" y="4241"/>
                  <a:pt x="19434" y="4134"/>
                </a:cubicBezTo>
                <a:cubicBezTo>
                  <a:pt x="19366" y="4106"/>
                  <a:pt x="19293" y="4061"/>
                  <a:pt x="19252" y="4018"/>
                </a:cubicBezTo>
                <a:lnTo>
                  <a:pt x="19065" y="3901"/>
                </a:lnTo>
                <a:lnTo>
                  <a:pt x="19258" y="3783"/>
                </a:lnTo>
                <a:cubicBezTo>
                  <a:pt x="19499" y="3636"/>
                  <a:pt x="19500" y="3534"/>
                  <a:pt x="19264" y="3268"/>
                </a:cubicBezTo>
                <a:lnTo>
                  <a:pt x="19077" y="3057"/>
                </a:lnTo>
                <a:lnTo>
                  <a:pt x="19856" y="2632"/>
                </a:lnTo>
                <a:cubicBezTo>
                  <a:pt x="20285" y="2398"/>
                  <a:pt x="20861" y="2035"/>
                  <a:pt x="21137" y="1825"/>
                </a:cubicBezTo>
                <a:cubicBezTo>
                  <a:pt x="21484" y="1560"/>
                  <a:pt x="21589" y="1468"/>
                  <a:pt x="21597" y="1354"/>
                </a:cubicBezTo>
                <a:cubicBezTo>
                  <a:pt x="21600" y="1315"/>
                  <a:pt x="21593" y="1275"/>
                  <a:pt x="21579" y="1224"/>
                </a:cubicBezTo>
                <a:cubicBezTo>
                  <a:pt x="21419" y="639"/>
                  <a:pt x="20213" y="0"/>
                  <a:pt x="19270" y="0"/>
                </a:cubicBezTo>
                <a:close/>
                <a:moveTo>
                  <a:pt x="7041" y="15018"/>
                </a:moveTo>
                <a:cubicBezTo>
                  <a:pt x="7034" y="15018"/>
                  <a:pt x="7029" y="15019"/>
                  <a:pt x="7023" y="15020"/>
                </a:cubicBezTo>
                <a:cubicBezTo>
                  <a:pt x="6996" y="15027"/>
                  <a:pt x="6973" y="15040"/>
                  <a:pt x="6957" y="15057"/>
                </a:cubicBezTo>
                <a:cubicBezTo>
                  <a:pt x="6948" y="15067"/>
                  <a:pt x="6942" y="15079"/>
                  <a:pt x="6937" y="15091"/>
                </a:cubicBezTo>
                <a:cubicBezTo>
                  <a:pt x="6935" y="15095"/>
                  <a:pt x="6935" y="15098"/>
                  <a:pt x="6934" y="15103"/>
                </a:cubicBezTo>
                <a:cubicBezTo>
                  <a:pt x="6930" y="15116"/>
                  <a:pt x="6928" y="15128"/>
                  <a:pt x="6928" y="15142"/>
                </a:cubicBezTo>
                <a:cubicBezTo>
                  <a:pt x="6928" y="15144"/>
                  <a:pt x="6925" y="15146"/>
                  <a:pt x="6925" y="15149"/>
                </a:cubicBezTo>
                <a:cubicBezTo>
                  <a:pt x="6925" y="15149"/>
                  <a:pt x="6925" y="15150"/>
                  <a:pt x="6925" y="15150"/>
                </a:cubicBezTo>
                <a:cubicBezTo>
                  <a:pt x="6927" y="15191"/>
                  <a:pt x="6950" y="15230"/>
                  <a:pt x="6987" y="15259"/>
                </a:cubicBezTo>
                <a:cubicBezTo>
                  <a:pt x="7029" y="15275"/>
                  <a:pt x="7098" y="15280"/>
                  <a:pt x="7213" y="15278"/>
                </a:cubicBezTo>
                <a:cubicBezTo>
                  <a:pt x="7366" y="15275"/>
                  <a:pt x="7517" y="15291"/>
                  <a:pt x="7561" y="15312"/>
                </a:cubicBezTo>
                <a:cubicBezTo>
                  <a:pt x="7575" y="15312"/>
                  <a:pt x="7599" y="15312"/>
                  <a:pt x="7614" y="15312"/>
                </a:cubicBezTo>
                <a:cubicBezTo>
                  <a:pt x="7637" y="15300"/>
                  <a:pt x="7660" y="15273"/>
                  <a:pt x="7671" y="15234"/>
                </a:cubicBezTo>
                <a:cubicBezTo>
                  <a:pt x="7714" y="15071"/>
                  <a:pt x="7545" y="14979"/>
                  <a:pt x="7365" y="15065"/>
                </a:cubicBezTo>
                <a:cubicBezTo>
                  <a:pt x="7271" y="15110"/>
                  <a:pt x="7207" y="15113"/>
                  <a:pt x="7165" y="15074"/>
                </a:cubicBezTo>
                <a:cubicBezTo>
                  <a:pt x="7124" y="15036"/>
                  <a:pt x="7080" y="15018"/>
                  <a:pt x="7041" y="15018"/>
                </a:cubicBezTo>
                <a:close/>
                <a:moveTo>
                  <a:pt x="8158" y="15018"/>
                </a:moveTo>
                <a:cubicBezTo>
                  <a:pt x="8106" y="15018"/>
                  <a:pt x="8066" y="15079"/>
                  <a:pt x="8066" y="15154"/>
                </a:cubicBezTo>
                <a:cubicBezTo>
                  <a:pt x="8066" y="15242"/>
                  <a:pt x="8118" y="15288"/>
                  <a:pt x="8217" y="15288"/>
                </a:cubicBezTo>
                <a:cubicBezTo>
                  <a:pt x="8318" y="15288"/>
                  <a:pt x="8350" y="15260"/>
                  <a:pt x="8313" y="15203"/>
                </a:cubicBezTo>
                <a:cubicBezTo>
                  <a:pt x="8281" y="15156"/>
                  <a:pt x="8253" y="15095"/>
                  <a:pt x="8253" y="15067"/>
                </a:cubicBezTo>
                <a:cubicBezTo>
                  <a:pt x="8253" y="15040"/>
                  <a:pt x="8210" y="15018"/>
                  <a:pt x="8158" y="15018"/>
                </a:cubicBezTo>
                <a:close/>
                <a:moveTo>
                  <a:pt x="3121" y="15025"/>
                </a:moveTo>
                <a:cubicBezTo>
                  <a:pt x="3082" y="15034"/>
                  <a:pt x="3046" y="15045"/>
                  <a:pt x="3011" y="15059"/>
                </a:cubicBezTo>
                <a:cubicBezTo>
                  <a:pt x="3001" y="15082"/>
                  <a:pt x="3000" y="15114"/>
                  <a:pt x="3014" y="15154"/>
                </a:cubicBezTo>
                <a:cubicBezTo>
                  <a:pt x="3039" y="15229"/>
                  <a:pt x="3068" y="15288"/>
                  <a:pt x="3082" y="15288"/>
                </a:cubicBezTo>
                <a:cubicBezTo>
                  <a:pt x="3096" y="15288"/>
                  <a:pt x="3128" y="15229"/>
                  <a:pt x="3153" y="15154"/>
                </a:cubicBezTo>
                <a:cubicBezTo>
                  <a:pt x="3176" y="15086"/>
                  <a:pt x="3163" y="15040"/>
                  <a:pt x="3121" y="15025"/>
                </a:cubicBezTo>
                <a:close/>
                <a:moveTo>
                  <a:pt x="155" y="15037"/>
                </a:moveTo>
                <a:cubicBezTo>
                  <a:pt x="123" y="15039"/>
                  <a:pt x="95" y="15047"/>
                  <a:pt x="71" y="15060"/>
                </a:cubicBezTo>
                <a:cubicBezTo>
                  <a:pt x="67" y="15063"/>
                  <a:pt x="63" y="15065"/>
                  <a:pt x="59" y="15067"/>
                </a:cubicBezTo>
                <a:cubicBezTo>
                  <a:pt x="57" y="15069"/>
                  <a:pt x="56" y="15070"/>
                  <a:pt x="53" y="15072"/>
                </a:cubicBezTo>
                <a:cubicBezTo>
                  <a:pt x="44" y="15080"/>
                  <a:pt x="34" y="15088"/>
                  <a:pt x="27" y="15098"/>
                </a:cubicBezTo>
                <a:cubicBezTo>
                  <a:pt x="18" y="15109"/>
                  <a:pt x="10" y="15121"/>
                  <a:pt x="6" y="15135"/>
                </a:cubicBezTo>
                <a:cubicBezTo>
                  <a:pt x="4" y="15140"/>
                  <a:pt x="7" y="15146"/>
                  <a:pt x="6" y="15150"/>
                </a:cubicBezTo>
                <a:cubicBezTo>
                  <a:pt x="4" y="15160"/>
                  <a:pt x="0" y="15170"/>
                  <a:pt x="0" y="15181"/>
                </a:cubicBezTo>
                <a:cubicBezTo>
                  <a:pt x="0" y="15181"/>
                  <a:pt x="0" y="15182"/>
                  <a:pt x="0" y="15183"/>
                </a:cubicBezTo>
                <a:cubicBezTo>
                  <a:pt x="0" y="15190"/>
                  <a:pt x="2" y="15195"/>
                  <a:pt x="3" y="15201"/>
                </a:cubicBezTo>
                <a:cubicBezTo>
                  <a:pt x="4" y="15204"/>
                  <a:pt x="2" y="15208"/>
                  <a:pt x="3" y="15210"/>
                </a:cubicBezTo>
                <a:cubicBezTo>
                  <a:pt x="4" y="15214"/>
                  <a:pt x="9" y="15218"/>
                  <a:pt x="12" y="15222"/>
                </a:cubicBezTo>
                <a:cubicBezTo>
                  <a:pt x="16" y="15228"/>
                  <a:pt x="21" y="15234"/>
                  <a:pt x="30" y="15239"/>
                </a:cubicBezTo>
                <a:cubicBezTo>
                  <a:pt x="105" y="15281"/>
                  <a:pt x="364" y="15284"/>
                  <a:pt x="1230" y="15278"/>
                </a:cubicBezTo>
                <a:cubicBezTo>
                  <a:pt x="1907" y="15273"/>
                  <a:pt x="2493" y="15284"/>
                  <a:pt x="2529" y="15305"/>
                </a:cubicBezTo>
                <a:cubicBezTo>
                  <a:pt x="2532" y="15307"/>
                  <a:pt x="2530" y="15307"/>
                  <a:pt x="2532" y="15309"/>
                </a:cubicBezTo>
                <a:cubicBezTo>
                  <a:pt x="2559" y="15309"/>
                  <a:pt x="2582" y="15309"/>
                  <a:pt x="2609" y="15309"/>
                </a:cubicBezTo>
                <a:cubicBezTo>
                  <a:pt x="2597" y="15291"/>
                  <a:pt x="2577" y="15269"/>
                  <a:pt x="2544" y="15239"/>
                </a:cubicBezTo>
                <a:cubicBezTo>
                  <a:pt x="2443" y="15146"/>
                  <a:pt x="2318" y="15134"/>
                  <a:pt x="1453" y="15137"/>
                </a:cubicBezTo>
                <a:cubicBezTo>
                  <a:pt x="815" y="15139"/>
                  <a:pt x="430" y="15117"/>
                  <a:pt x="339" y="15074"/>
                </a:cubicBezTo>
                <a:cubicBezTo>
                  <a:pt x="274" y="15043"/>
                  <a:pt x="209" y="15032"/>
                  <a:pt x="155" y="15037"/>
                </a:cubicBezTo>
                <a:close/>
                <a:moveTo>
                  <a:pt x="3691" y="15088"/>
                </a:moveTo>
                <a:cubicBezTo>
                  <a:pt x="3577" y="15083"/>
                  <a:pt x="3595" y="15123"/>
                  <a:pt x="3706" y="15242"/>
                </a:cubicBezTo>
                <a:cubicBezTo>
                  <a:pt x="3734" y="15272"/>
                  <a:pt x="3765" y="15292"/>
                  <a:pt x="3798" y="15305"/>
                </a:cubicBezTo>
                <a:cubicBezTo>
                  <a:pt x="3872" y="15305"/>
                  <a:pt x="3964" y="15304"/>
                  <a:pt x="4033" y="15303"/>
                </a:cubicBezTo>
                <a:cubicBezTo>
                  <a:pt x="4152" y="15288"/>
                  <a:pt x="4370" y="15277"/>
                  <a:pt x="4577" y="15278"/>
                </a:cubicBezTo>
                <a:cubicBezTo>
                  <a:pt x="4957" y="15280"/>
                  <a:pt x="5029" y="15265"/>
                  <a:pt x="5029" y="15178"/>
                </a:cubicBezTo>
                <a:cubicBezTo>
                  <a:pt x="5029" y="15145"/>
                  <a:pt x="5018" y="15125"/>
                  <a:pt x="4999" y="15113"/>
                </a:cubicBezTo>
                <a:cubicBezTo>
                  <a:pt x="4976" y="15109"/>
                  <a:pt x="4935" y="15108"/>
                  <a:pt x="4901" y="15106"/>
                </a:cubicBezTo>
                <a:cubicBezTo>
                  <a:pt x="4889" y="15108"/>
                  <a:pt x="4879" y="15108"/>
                  <a:pt x="4865" y="15111"/>
                </a:cubicBezTo>
                <a:cubicBezTo>
                  <a:pt x="4664" y="15156"/>
                  <a:pt x="4182" y="15152"/>
                  <a:pt x="3852" y="15105"/>
                </a:cubicBezTo>
                <a:cubicBezTo>
                  <a:pt x="3783" y="15095"/>
                  <a:pt x="3729" y="15089"/>
                  <a:pt x="3691" y="15088"/>
                </a:cubicBezTo>
                <a:close/>
                <a:moveTo>
                  <a:pt x="6500" y="15096"/>
                </a:moveTo>
                <a:cubicBezTo>
                  <a:pt x="6489" y="15095"/>
                  <a:pt x="6476" y="15095"/>
                  <a:pt x="6461" y="15098"/>
                </a:cubicBezTo>
                <a:cubicBezTo>
                  <a:pt x="6439" y="15101"/>
                  <a:pt x="6412" y="15109"/>
                  <a:pt x="6378" y="15120"/>
                </a:cubicBezTo>
                <a:cubicBezTo>
                  <a:pt x="6284" y="15149"/>
                  <a:pt x="6127" y="15168"/>
                  <a:pt x="6030" y="15162"/>
                </a:cubicBezTo>
                <a:cubicBezTo>
                  <a:pt x="5934" y="15157"/>
                  <a:pt x="5838" y="15183"/>
                  <a:pt x="5816" y="15218"/>
                </a:cubicBezTo>
                <a:cubicBezTo>
                  <a:pt x="5789" y="15262"/>
                  <a:pt x="5902" y="15282"/>
                  <a:pt x="6161" y="15280"/>
                </a:cubicBezTo>
                <a:cubicBezTo>
                  <a:pt x="6380" y="15278"/>
                  <a:pt x="6480" y="15267"/>
                  <a:pt x="6521" y="15232"/>
                </a:cubicBezTo>
                <a:cubicBezTo>
                  <a:pt x="6526" y="15222"/>
                  <a:pt x="6531" y="15214"/>
                  <a:pt x="6535" y="15203"/>
                </a:cubicBezTo>
                <a:cubicBezTo>
                  <a:pt x="6540" y="15190"/>
                  <a:pt x="6543" y="15174"/>
                  <a:pt x="6544" y="15159"/>
                </a:cubicBezTo>
                <a:cubicBezTo>
                  <a:pt x="6542" y="15121"/>
                  <a:pt x="6531" y="15100"/>
                  <a:pt x="6500" y="15096"/>
                </a:cubicBezTo>
                <a:close/>
                <a:moveTo>
                  <a:pt x="5477" y="15137"/>
                </a:moveTo>
                <a:cubicBezTo>
                  <a:pt x="5445" y="15141"/>
                  <a:pt x="5420" y="15159"/>
                  <a:pt x="5412" y="15184"/>
                </a:cubicBezTo>
                <a:cubicBezTo>
                  <a:pt x="5407" y="15218"/>
                  <a:pt x="5435" y="15256"/>
                  <a:pt x="5492" y="15280"/>
                </a:cubicBezTo>
                <a:cubicBezTo>
                  <a:pt x="5512" y="15285"/>
                  <a:pt x="5534" y="15288"/>
                  <a:pt x="5558" y="15288"/>
                </a:cubicBezTo>
                <a:cubicBezTo>
                  <a:pt x="5725" y="15288"/>
                  <a:pt x="5698" y="15172"/>
                  <a:pt x="5522" y="15139"/>
                </a:cubicBezTo>
                <a:cubicBezTo>
                  <a:pt x="5506" y="15136"/>
                  <a:pt x="5491" y="15135"/>
                  <a:pt x="5477" y="15137"/>
                </a:cubicBezTo>
                <a:close/>
                <a:moveTo>
                  <a:pt x="9380" y="15140"/>
                </a:moveTo>
                <a:cubicBezTo>
                  <a:pt x="9321" y="15145"/>
                  <a:pt x="9254" y="15173"/>
                  <a:pt x="9225" y="15224"/>
                </a:cubicBezTo>
                <a:cubicBezTo>
                  <a:pt x="9204" y="15259"/>
                  <a:pt x="9255" y="15288"/>
                  <a:pt x="9338" y="15288"/>
                </a:cubicBezTo>
                <a:cubicBezTo>
                  <a:pt x="9421" y="15288"/>
                  <a:pt x="9487" y="15251"/>
                  <a:pt x="9487" y="15203"/>
                </a:cubicBezTo>
                <a:cubicBezTo>
                  <a:pt x="9487" y="15155"/>
                  <a:pt x="9438" y="15135"/>
                  <a:pt x="9380" y="15140"/>
                </a:cubicBezTo>
                <a:close/>
                <a:moveTo>
                  <a:pt x="8776" y="15157"/>
                </a:moveTo>
                <a:cubicBezTo>
                  <a:pt x="8634" y="15157"/>
                  <a:pt x="8492" y="15177"/>
                  <a:pt x="8467" y="15220"/>
                </a:cubicBezTo>
                <a:cubicBezTo>
                  <a:pt x="8440" y="15266"/>
                  <a:pt x="8540" y="15288"/>
                  <a:pt x="8776" y="15288"/>
                </a:cubicBezTo>
                <a:cubicBezTo>
                  <a:pt x="9005" y="15288"/>
                  <a:pt x="9110" y="15267"/>
                  <a:pt x="9085" y="15224"/>
                </a:cubicBezTo>
                <a:cubicBezTo>
                  <a:pt x="9060" y="15180"/>
                  <a:pt x="8918" y="15158"/>
                  <a:pt x="8776" y="15157"/>
                </a:cubicBezTo>
                <a:close/>
                <a:moveTo>
                  <a:pt x="3706" y="15601"/>
                </a:moveTo>
                <a:cubicBezTo>
                  <a:pt x="3658" y="15597"/>
                  <a:pt x="3577" y="15608"/>
                  <a:pt x="3489" y="15632"/>
                </a:cubicBezTo>
                <a:cubicBezTo>
                  <a:pt x="3454" y="15642"/>
                  <a:pt x="3417" y="15652"/>
                  <a:pt x="3379" y="15659"/>
                </a:cubicBezTo>
                <a:cubicBezTo>
                  <a:pt x="3238" y="15690"/>
                  <a:pt x="3091" y="15695"/>
                  <a:pt x="2933" y="15669"/>
                </a:cubicBezTo>
                <a:cubicBezTo>
                  <a:pt x="2702" y="15631"/>
                  <a:pt x="2657" y="15638"/>
                  <a:pt x="2657" y="15720"/>
                </a:cubicBezTo>
                <a:cubicBezTo>
                  <a:pt x="2657" y="15810"/>
                  <a:pt x="2775" y="15819"/>
                  <a:pt x="4069" y="15819"/>
                </a:cubicBezTo>
                <a:cubicBezTo>
                  <a:pt x="5393" y="15819"/>
                  <a:pt x="5476" y="15812"/>
                  <a:pt x="5433" y="15718"/>
                </a:cubicBezTo>
                <a:cubicBezTo>
                  <a:pt x="5401" y="15649"/>
                  <a:pt x="5339" y="15630"/>
                  <a:pt x="5231" y="15657"/>
                </a:cubicBezTo>
                <a:cubicBezTo>
                  <a:pt x="5213" y="15662"/>
                  <a:pt x="5191" y="15664"/>
                  <a:pt x="5171" y="15667"/>
                </a:cubicBezTo>
                <a:cubicBezTo>
                  <a:pt x="5063" y="15688"/>
                  <a:pt x="4935" y="15695"/>
                  <a:pt x="4818" y="15689"/>
                </a:cubicBezTo>
                <a:cubicBezTo>
                  <a:pt x="4708" y="15688"/>
                  <a:pt x="4612" y="15681"/>
                  <a:pt x="4589" y="15659"/>
                </a:cubicBezTo>
                <a:cubicBezTo>
                  <a:pt x="4586" y="15656"/>
                  <a:pt x="4581" y="15656"/>
                  <a:pt x="4577" y="15654"/>
                </a:cubicBezTo>
                <a:cubicBezTo>
                  <a:pt x="4520" y="15641"/>
                  <a:pt x="4437" y="15645"/>
                  <a:pt x="4378" y="15666"/>
                </a:cubicBezTo>
                <a:cubicBezTo>
                  <a:pt x="4240" y="15714"/>
                  <a:pt x="3816" y="15679"/>
                  <a:pt x="3745" y="15613"/>
                </a:cubicBezTo>
                <a:cubicBezTo>
                  <a:pt x="3738" y="15607"/>
                  <a:pt x="3724" y="15603"/>
                  <a:pt x="3706" y="15601"/>
                </a:cubicBezTo>
                <a:close/>
                <a:moveTo>
                  <a:pt x="2199" y="15642"/>
                </a:moveTo>
                <a:cubicBezTo>
                  <a:pt x="2186" y="15643"/>
                  <a:pt x="2170" y="15647"/>
                  <a:pt x="2152" y="15654"/>
                </a:cubicBezTo>
                <a:cubicBezTo>
                  <a:pt x="2090" y="15676"/>
                  <a:pt x="1859" y="15689"/>
                  <a:pt x="1638" y="15683"/>
                </a:cubicBezTo>
                <a:cubicBezTo>
                  <a:pt x="1430" y="15677"/>
                  <a:pt x="1309" y="15685"/>
                  <a:pt x="1260" y="15710"/>
                </a:cubicBezTo>
                <a:cubicBezTo>
                  <a:pt x="1259" y="15710"/>
                  <a:pt x="1258" y="15711"/>
                  <a:pt x="1257" y="15712"/>
                </a:cubicBezTo>
                <a:cubicBezTo>
                  <a:pt x="1243" y="15721"/>
                  <a:pt x="1234" y="15732"/>
                  <a:pt x="1233" y="15744"/>
                </a:cubicBezTo>
                <a:cubicBezTo>
                  <a:pt x="1233" y="15745"/>
                  <a:pt x="1236" y="15745"/>
                  <a:pt x="1236" y="15746"/>
                </a:cubicBezTo>
                <a:cubicBezTo>
                  <a:pt x="1240" y="15780"/>
                  <a:pt x="1415" y="15798"/>
                  <a:pt x="1866" y="15808"/>
                </a:cubicBezTo>
                <a:cubicBezTo>
                  <a:pt x="2160" y="15803"/>
                  <a:pt x="2243" y="15782"/>
                  <a:pt x="2253" y="15712"/>
                </a:cubicBezTo>
                <a:cubicBezTo>
                  <a:pt x="2259" y="15664"/>
                  <a:pt x="2240" y="15640"/>
                  <a:pt x="2199" y="15642"/>
                </a:cubicBezTo>
                <a:close/>
                <a:moveTo>
                  <a:pt x="476" y="15669"/>
                </a:moveTo>
                <a:cubicBezTo>
                  <a:pt x="390" y="15669"/>
                  <a:pt x="318" y="15672"/>
                  <a:pt x="259" y="15674"/>
                </a:cubicBezTo>
                <a:cubicBezTo>
                  <a:pt x="161" y="15679"/>
                  <a:pt x="101" y="15688"/>
                  <a:pt x="59" y="15701"/>
                </a:cubicBezTo>
                <a:cubicBezTo>
                  <a:pt x="48" y="15705"/>
                  <a:pt x="31" y="15709"/>
                  <a:pt x="24" y="15713"/>
                </a:cubicBezTo>
                <a:cubicBezTo>
                  <a:pt x="9" y="15722"/>
                  <a:pt x="4" y="15733"/>
                  <a:pt x="3" y="15746"/>
                </a:cubicBezTo>
                <a:cubicBezTo>
                  <a:pt x="9" y="15794"/>
                  <a:pt x="149" y="15816"/>
                  <a:pt x="476" y="15815"/>
                </a:cubicBezTo>
                <a:cubicBezTo>
                  <a:pt x="802" y="15815"/>
                  <a:pt x="945" y="15793"/>
                  <a:pt x="948" y="15744"/>
                </a:cubicBezTo>
                <a:cubicBezTo>
                  <a:pt x="947" y="15732"/>
                  <a:pt x="940" y="15720"/>
                  <a:pt x="924" y="15712"/>
                </a:cubicBezTo>
                <a:cubicBezTo>
                  <a:pt x="924" y="15711"/>
                  <a:pt x="922" y="15710"/>
                  <a:pt x="921" y="15710"/>
                </a:cubicBezTo>
                <a:cubicBezTo>
                  <a:pt x="903" y="15701"/>
                  <a:pt x="876" y="15694"/>
                  <a:pt x="838" y="15688"/>
                </a:cubicBezTo>
                <a:cubicBezTo>
                  <a:pt x="837" y="15688"/>
                  <a:pt x="836" y="15686"/>
                  <a:pt x="835" y="15686"/>
                </a:cubicBezTo>
                <a:cubicBezTo>
                  <a:pt x="797" y="15680"/>
                  <a:pt x="748" y="15677"/>
                  <a:pt x="689" y="15674"/>
                </a:cubicBezTo>
                <a:cubicBezTo>
                  <a:pt x="630" y="15671"/>
                  <a:pt x="558" y="15669"/>
                  <a:pt x="476" y="1566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0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3836" t="992" r="5230"/>
          <a:stretch>
            <a:fillRect/>
          </a:stretch>
        </p:blipFill>
        <p:spPr>
          <a:xfrm>
            <a:off x="9338284" y="3267510"/>
            <a:ext cx="2726975" cy="5114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584" extrusionOk="0">
                <a:moveTo>
                  <a:pt x="8897" y="2"/>
                </a:moveTo>
                <a:cubicBezTo>
                  <a:pt x="8678" y="8"/>
                  <a:pt x="8490" y="27"/>
                  <a:pt x="8363" y="57"/>
                </a:cubicBezTo>
                <a:cubicBezTo>
                  <a:pt x="8229" y="90"/>
                  <a:pt x="8064" y="181"/>
                  <a:pt x="7996" y="258"/>
                </a:cubicBezTo>
                <a:cubicBezTo>
                  <a:pt x="7583" y="733"/>
                  <a:pt x="6998" y="1529"/>
                  <a:pt x="6998" y="1613"/>
                </a:cubicBezTo>
                <a:cubicBezTo>
                  <a:pt x="6998" y="1668"/>
                  <a:pt x="6726" y="2002"/>
                  <a:pt x="6395" y="2355"/>
                </a:cubicBezTo>
                <a:cubicBezTo>
                  <a:pt x="5865" y="2921"/>
                  <a:pt x="5764" y="2997"/>
                  <a:pt x="5541" y="2997"/>
                </a:cubicBezTo>
                <a:cubicBezTo>
                  <a:pt x="5072" y="2997"/>
                  <a:pt x="4631" y="3143"/>
                  <a:pt x="4050" y="3491"/>
                </a:cubicBezTo>
                <a:cubicBezTo>
                  <a:pt x="3579" y="3773"/>
                  <a:pt x="3427" y="3833"/>
                  <a:pt x="3231" y="3813"/>
                </a:cubicBezTo>
                <a:cubicBezTo>
                  <a:pt x="3098" y="3799"/>
                  <a:pt x="2966" y="3767"/>
                  <a:pt x="2936" y="3741"/>
                </a:cubicBezTo>
                <a:cubicBezTo>
                  <a:pt x="2720" y="3554"/>
                  <a:pt x="1488" y="3986"/>
                  <a:pt x="977" y="4429"/>
                </a:cubicBezTo>
                <a:cubicBezTo>
                  <a:pt x="811" y="4572"/>
                  <a:pt x="744" y="4593"/>
                  <a:pt x="591" y="4550"/>
                </a:cubicBezTo>
                <a:cubicBezTo>
                  <a:pt x="440" y="4506"/>
                  <a:pt x="366" y="4526"/>
                  <a:pt x="198" y="4652"/>
                </a:cubicBezTo>
                <a:cubicBezTo>
                  <a:pt x="75" y="4745"/>
                  <a:pt x="8" y="4809"/>
                  <a:pt x="1" y="4856"/>
                </a:cubicBezTo>
                <a:cubicBezTo>
                  <a:pt x="-7" y="4904"/>
                  <a:pt x="44" y="4936"/>
                  <a:pt x="148" y="4967"/>
                </a:cubicBezTo>
                <a:cubicBezTo>
                  <a:pt x="260" y="5000"/>
                  <a:pt x="310" y="5112"/>
                  <a:pt x="327" y="5359"/>
                </a:cubicBezTo>
                <a:cubicBezTo>
                  <a:pt x="346" y="5630"/>
                  <a:pt x="419" y="5772"/>
                  <a:pt x="679" y="6032"/>
                </a:cubicBezTo>
                <a:cubicBezTo>
                  <a:pt x="1086" y="6440"/>
                  <a:pt x="2648" y="7490"/>
                  <a:pt x="2933" y="7548"/>
                </a:cubicBezTo>
                <a:cubicBezTo>
                  <a:pt x="3048" y="7571"/>
                  <a:pt x="3638" y="7594"/>
                  <a:pt x="4242" y="7598"/>
                </a:cubicBezTo>
                <a:cubicBezTo>
                  <a:pt x="4845" y="7602"/>
                  <a:pt x="5378" y="7628"/>
                  <a:pt x="5428" y="7655"/>
                </a:cubicBezTo>
                <a:cubicBezTo>
                  <a:pt x="5484" y="7685"/>
                  <a:pt x="5446" y="7772"/>
                  <a:pt x="5331" y="7878"/>
                </a:cubicBezTo>
                <a:cubicBezTo>
                  <a:pt x="5158" y="8036"/>
                  <a:pt x="5093" y="8052"/>
                  <a:pt x="4593" y="8067"/>
                </a:cubicBezTo>
                <a:cubicBezTo>
                  <a:pt x="3919" y="8088"/>
                  <a:pt x="3648" y="8222"/>
                  <a:pt x="3752" y="8482"/>
                </a:cubicBezTo>
                <a:cubicBezTo>
                  <a:pt x="3840" y="8703"/>
                  <a:pt x="3956" y="8772"/>
                  <a:pt x="4276" y="8792"/>
                </a:cubicBezTo>
                <a:cubicBezTo>
                  <a:pt x="4467" y="8804"/>
                  <a:pt x="4543" y="8840"/>
                  <a:pt x="4543" y="8916"/>
                </a:cubicBezTo>
                <a:cubicBezTo>
                  <a:pt x="4543" y="8975"/>
                  <a:pt x="5159" y="9529"/>
                  <a:pt x="5908" y="10147"/>
                </a:cubicBezTo>
                <a:cubicBezTo>
                  <a:pt x="6805" y="10887"/>
                  <a:pt x="7245" y="11299"/>
                  <a:pt x="7195" y="11348"/>
                </a:cubicBezTo>
                <a:cubicBezTo>
                  <a:pt x="7154" y="11390"/>
                  <a:pt x="7013" y="11429"/>
                  <a:pt x="6878" y="11437"/>
                </a:cubicBezTo>
                <a:cubicBezTo>
                  <a:pt x="6242" y="11473"/>
                  <a:pt x="5842" y="11569"/>
                  <a:pt x="5676" y="11727"/>
                </a:cubicBezTo>
                <a:cubicBezTo>
                  <a:pt x="5582" y="11816"/>
                  <a:pt x="5436" y="11889"/>
                  <a:pt x="5353" y="11889"/>
                </a:cubicBezTo>
                <a:cubicBezTo>
                  <a:pt x="5269" y="11889"/>
                  <a:pt x="5030" y="12026"/>
                  <a:pt x="4822" y="12192"/>
                </a:cubicBezTo>
                <a:cubicBezTo>
                  <a:pt x="4213" y="12681"/>
                  <a:pt x="4171" y="12732"/>
                  <a:pt x="4289" y="12849"/>
                </a:cubicBezTo>
                <a:cubicBezTo>
                  <a:pt x="4346" y="12907"/>
                  <a:pt x="4395" y="13034"/>
                  <a:pt x="4395" y="13134"/>
                </a:cubicBezTo>
                <a:cubicBezTo>
                  <a:pt x="4395" y="13374"/>
                  <a:pt x="4671" y="13862"/>
                  <a:pt x="4907" y="14040"/>
                </a:cubicBezTo>
                <a:cubicBezTo>
                  <a:pt x="5133" y="14210"/>
                  <a:pt x="5144" y="14318"/>
                  <a:pt x="4951" y="14403"/>
                </a:cubicBezTo>
                <a:cubicBezTo>
                  <a:pt x="4873" y="14438"/>
                  <a:pt x="4766" y="14534"/>
                  <a:pt x="4712" y="14616"/>
                </a:cubicBezTo>
                <a:cubicBezTo>
                  <a:pt x="4590" y="14805"/>
                  <a:pt x="4796" y="15057"/>
                  <a:pt x="5158" y="15161"/>
                </a:cubicBezTo>
                <a:cubicBezTo>
                  <a:pt x="5297" y="15200"/>
                  <a:pt x="5454" y="15275"/>
                  <a:pt x="5507" y="15328"/>
                </a:cubicBezTo>
                <a:cubicBezTo>
                  <a:pt x="5636" y="15457"/>
                  <a:pt x="6276" y="15459"/>
                  <a:pt x="6451" y="15331"/>
                </a:cubicBezTo>
                <a:cubicBezTo>
                  <a:pt x="6568" y="15246"/>
                  <a:pt x="6588" y="15250"/>
                  <a:pt x="6703" y="15385"/>
                </a:cubicBezTo>
                <a:cubicBezTo>
                  <a:pt x="6843" y="15550"/>
                  <a:pt x="6865" y="15551"/>
                  <a:pt x="7597" y="15477"/>
                </a:cubicBezTo>
                <a:cubicBezTo>
                  <a:pt x="8318" y="15404"/>
                  <a:pt x="8439" y="15461"/>
                  <a:pt x="8357" y="15836"/>
                </a:cubicBezTo>
                <a:cubicBezTo>
                  <a:pt x="8261" y="16272"/>
                  <a:pt x="7927" y="16689"/>
                  <a:pt x="7469" y="16939"/>
                </a:cubicBezTo>
                <a:cubicBezTo>
                  <a:pt x="7242" y="17063"/>
                  <a:pt x="7005" y="17212"/>
                  <a:pt x="6944" y="17271"/>
                </a:cubicBezTo>
                <a:cubicBezTo>
                  <a:pt x="6880" y="17333"/>
                  <a:pt x="6752" y="17372"/>
                  <a:pt x="6640" y="17363"/>
                </a:cubicBezTo>
                <a:cubicBezTo>
                  <a:pt x="5977" y="17310"/>
                  <a:pt x="5282" y="17330"/>
                  <a:pt x="5193" y="17405"/>
                </a:cubicBezTo>
                <a:cubicBezTo>
                  <a:pt x="5038" y="17535"/>
                  <a:pt x="5080" y="17719"/>
                  <a:pt x="5290" y="17832"/>
                </a:cubicBezTo>
                <a:cubicBezTo>
                  <a:pt x="5459" y="17922"/>
                  <a:pt x="5535" y="17929"/>
                  <a:pt x="5817" y="17879"/>
                </a:cubicBezTo>
                <a:cubicBezTo>
                  <a:pt x="5998" y="17847"/>
                  <a:pt x="6283" y="17750"/>
                  <a:pt x="6451" y="17665"/>
                </a:cubicBezTo>
                <a:cubicBezTo>
                  <a:pt x="6620" y="17580"/>
                  <a:pt x="6791" y="17527"/>
                  <a:pt x="6828" y="17547"/>
                </a:cubicBezTo>
                <a:cubicBezTo>
                  <a:pt x="6966" y="17621"/>
                  <a:pt x="6890" y="17778"/>
                  <a:pt x="6690" y="17835"/>
                </a:cubicBezTo>
                <a:cubicBezTo>
                  <a:pt x="6520" y="17884"/>
                  <a:pt x="6492" y="17937"/>
                  <a:pt x="6517" y="18144"/>
                </a:cubicBezTo>
                <a:cubicBezTo>
                  <a:pt x="6547" y="18386"/>
                  <a:pt x="6559" y="18397"/>
                  <a:pt x="6991" y="18482"/>
                </a:cubicBezTo>
                <a:cubicBezTo>
                  <a:pt x="7688" y="18619"/>
                  <a:pt x="7643" y="18702"/>
                  <a:pt x="6772" y="18874"/>
                </a:cubicBezTo>
                <a:cubicBezTo>
                  <a:pt x="6204" y="18986"/>
                  <a:pt x="6097" y="19076"/>
                  <a:pt x="6097" y="19442"/>
                </a:cubicBezTo>
                <a:cubicBezTo>
                  <a:pt x="6097" y="19594"/>
                  <a:pt x="6001" y="19963"/>
                  <a:pt x="5886" y="20262"/>
                </a:cubicBezTo>
                <a:cubicBezTo>
                  <a:pt x="5771" y="20562"/>
                  <a:pt x="5666" y="20915"/>
                  <a:pt x="5651" y="21048"/>
                </a:cubicBezTo>
                <a:cubicBezTo>
                  <a:pt x="5636" y="21181"/>
                  <a:pt x="5588" y="21356"/>
                  <a:pt x="5547" y="21437"/>
                </a:cubicBezTo>
                <a:lnTo>
                  <a:pt x="5472" y="21584"/>
                </a:lnTo>
                <a:lnTo>
                  <a:pt x="10149" y="21584"/>
                </a:lnTo>
                <a:cubicBezTo>
                  <a:pt x="14563" y="21584"/>
                  <a:pt x="14819" y="21579"/>
                  <a:pt x="14751" y="21490"/>
                </a:cubicBezTo>
                <a:cubicBezTo>
                  <a:pt x="14711" y="21439"/>
                  <a:pt x="14648" y="21324"/>
                  <a:pt x="14607" y="21236"/>
                </a:cubicBezTo>
                <a:cubicBezTo>
                  <a:pt x="14566" y="21147"/>
                  <a:pt x="14232" y="20772"/>
                  <a:pt x="13866" y="20401"/>
                </a:cubicBezTo>
                <a:cubicBezTo>
                  <a:pt x="13328" y="19856"/>
                  <a:pt x="13201" y="19679"/>
                  <a:pt x="13201" y="19482"/>
                </a:cubicBezTo>
                <a:cubicBezTo>
                  <a:pt x="13201" y="19171"/>
                  <a:pt x="13018" y="19060"/>
                  <a:pt x="12249" y="18901"/>
                </a:cubicBezTo>
                <a:cubicBezTo>
                  <a:pt x="11919" y="18832"/>
                  <a:pt x="11614" y="18760"/>
                  <a:pt x="11568" y="18740"/>
                </a:cubicBezTo>
                <a:cubicBezTo>
                  <a:pt x="11522" y="18720"/>
                  <a:pt x="11754" y="18563"/>
                  <a:pt x="12086" y="18390"/>
                </a:cubicBezTo>
                <a:cubicBezTo>
                  <a:pt x="12680" y="18081"/>
                  <a:pt x="12688" y="18071"/>
                  <a:pt x="12635" y="17834"/>
                </a:cubicBezTo>
                <a:cubicBezTo>
                  <a:pt x="12572" y="17547"/>
                  <a:pt x="12084" y="17248"/>
                  <a:pt x="11851" y="17351"/>
                </a:cubicBezTo>
                <a:cubicBezTo>
                  <a:pt x="11637" y="17446"/>
                  <a:pt x="11618" y="17354"/>
                  <a:pt x="11744" y="16894"/>
                </a:cubicBezTo>
                <a:cubicBezTo>
                  <a:pt x="11862" y="16463"/>
                  <a:pt x="12093" y="16184"/>
                  <a:pt x="12497" y="15988"/>
                </a:cubicBezTo>
                <a:cubicBezTo>
                  <a:pt x="12886" y="15800"/>
                  <a:pt x="12682" y="15460"/>
                  <a:pt x="12196" y="15487"/>
                </a:cubicBezTo>
                <a:cubicBezTo>
                  <a:pt x="11973" y="15500"/>
                  <a:pt x="11833" y="15462"/>
                  <a:pt x="11606" y="15330"/>
                </a:cubicBezTo>
                <a:cubicBezTo>
                  <a:pt x="11422" y="15222"/>
                  <a:pt x="11216" y="15155"/>
                  <a:pt x="11060" y="15155"/>
                </a:cubicBezTo>
                <a:cubicBezTo>
                  <a:pt x="10908" y="15155"/>
                  <a:pt x="10764" y="15112"/>
                  <a:pt x="10699" y="15047"/>
                </a:cubicBezTo>
                <a:cubicBezTo>
                  <a:pt x="10606" y="14954"/>
                  <a:pt x="10660" y="14883"/>
                  <a:pt x="11057" y="14586"/>
                </a:cubicBezTo>
                <a:cubicBezTo>
                  <a:pt x="11495" y="14257"/>
                  <a:pt x="11515" y="14227"/>
                  <a:pt x="11386" y="14099"/>
                </a:cubicBezTo>
                <a:cubicBezTo>
                  <a:pt x="11311" y="14023"/>
                  <a:pt x="11265" y="13915"/>
                  <a:pt x="11283" y="13859"/>
                </a:cubicBezTo>
                <a:cubicBezTo>
                  <a:pt x="11300" y="13803"/>
                  <a:pt x="11260" y="13722"/>
                  <a:pt x="11195" y="13680"/>
                </a:cubicBezTo>
                <a:cubicBezTo>
                  <a:pt x="11129" y="13638"/>
                  <a:pt x="11107" y="13565"/>
                  <a:pt x="11141" y="13517"/>
                </a:cubicBezTo>
                <a:cubicBezTo>
                  <a:pt x="11192" y="13447"/>
                  <a:pt x="11230" y="13442"/>
                  <a:pt x="11352" y="13496"/>
                </a:cubicBezTo>
                <a:cubicBezTo>
                  <a:pt x="11483" y="13554"/>
                  <a:pt x="12421" y="14316"/>
                  <a:pt x="13511" y="15249"/>
                </a:cubicBezTo>
                <a:cubicBezTo>
                  <a:pt x="13709" y="15419"/>
                  <a:pt x="14124" y="15766"/>
                  <a:pt x="14431" y="16020"/>
                </a:cubicBezTo>
                <a:lnTo>
                  <a:pt x="14990" y="16482"/>
                </a:lnTo>
                <a:lnTo>
                  <a:pt x="14651" y="16656"/>
                </a:lnTo>
                <a:cubicBezTo>
                  <a:pt x="13933" y="17028"/>
                  <a:pt x="13910" y="16980"/>
                  <a:pt x="15527" y="18376"/>
                </a:cubicBezTo>
                <a:cubicBezTo>
                  <a:pt x="16320" y="19062"/>
                  <a:pt x="17045" y="19647"/>
                  <a:pt x="17137" y="19678"/>
                </a:cubicBezTo>
                <a:cubicBezTo>
                  <a:pt x="17261" y="19720"/>
                  <a:pt x="17429" y="19709"/>
                  <a:pt x="17780" y="19638"/>
                </a:cubicBezTo>
                <a:cubicBezTo>
                  <a:pt x="18042" y="19584"/>
                  <a:pt x="18327" y="19528"/>
                  <a:pt x="18411" y="19514"/>
                </a:cubicBezTo>
                <a:cubicBezTo>
                  <a:pt x="18617" y="19478"/>
                  <a:pt x="20644" y="21173"/>
                  <a:pt x="20562" y="21311"/>
                </a:cubicBezTo>
                <a:cubicBezTo>
                  <a:pt x="20517" y="21387"/>
                  <a:pt x="20568" y="21406"/>
                  <a:pt x="20841" y="21411"/>
                </a:cubicBezTo>
                <a:cubicBezTo>
                  <a:pt x="21246" y="21420"/>
                  <a:pt x="21464" y="21338"/>
                  <a:pt x="21547" y="21145"/>
                </a:cubicBezTo>
                <a:cubicBezTo>
                  <a:pt x="21593" y="21040"/>
                  <a:pt x="21568" y="20997"/>
                  <a:pt x="21453" y="20984"/>
                </a:cubicBezTo>
                <a:cubicBezTo>
                  <a:pt x="21367" y="20975"/>
                  <a:pt x="20829" y="20581"/>
                  <a:pt x="20260" y="20110"/>
                </a:cubicBezTo>
                <a:lnTo>
                  <a:pt x="19228" y="19254"/>
                </a:lnTo>
                <a:lnTo>
                  <a:pt x="19717" y="19003"/>
                </a:lnTo>
                <a:cubicBezTo>
                  <a:pt x="19999" y="18858"/>
                  <a:pt x="20207" y="18703"/>
                  <a:pt x="20207" y="18638"/>
                </a:cubicBezTo>
                <a:cubicBezTo>
                  <a:pt x="20207" y="18576"/>
                  <a:pt x="19983" y="18347"/>
                  <a:pt x="19708" y="18129"/>
                </a:cubicBezTo>
                <a:cubicBezTo>
                  <a:pt x="19433" y="17910"/>
                  <a:pt x="19206" y="17709"/>
                  <a:pt x="19206" y="17681"/>
                </a:cubicBezTo>
                <a:cubicBezTo>
                  <a:pt x="19206" y="17653"/>
                  <a:pt x="19410" y="17566"/>
                  <a:pt x="19658" y="17489"/>
                </a:cubicBezTo>
                <a:cubicBezTo>
                  <a:pt x="20186" y="17323"/>
                  <a:pt x="20216" y="17230"/>
                  <a:pt x="19855" y="16901"/>
                </a:cubicBezTo>
                <a:cubicBezTo>
                  <a:pt x="19552" y="16624"/>
                  <a:pt x="19387" y="16546"/>
                  <a:pt x="18829" y="16417"/>
                </a:cubicBezTo>
                <a:cubicBezTo>
                  <a:pt x="18403" y="16318"/>
                  <a:pt x="18399" y="16317"/>
                  <a:pt x="18104" y="16433"/>
                </a:cubicBezTo>
                <a:lnTo>
                  <a:pt x="17806" y="16552"/>
                </a:lnTo>
                <a:lnTo>
                  <a:pt x="17485" y="16310"/>
                </a:lnTo>
                <a:cubicBezTo>
                  <a:pt x="17122" y="16034"/>
                  <a:pt x="16941" y="16012"/>
                  <a:pt x="16164" y="16154"/>
                </a:cubicBezTo>
                <a:cubicBezTo>
                  <a:pt x="15760" y="16227"/>
                  <a:pt x="15666" y="16230"/>
                  <a:pt x="15558" y="16167"/>
                </a:cubicBezTo>
                <a:cubicBezTo>
                  <a:pt x="15452" y="16106"/>
                  <a:pt x="13648" y="14619"/>
                  <a:pt x="12177" y="13382"/>
                </a:cubicBezTo>
                <a:lnTo>
                  <a:pt x="11819" y="13080"/>
                </a:lnTo>
                <a:lnTo>
                  <a:pt x="12005" y="12916"/>
                </a:lnTo>
                <a:cubicBezTo>
                  <a:pt x="12107" y="12826"/>
                  <a:pt x="12278" y="12727"/>
                  <a:pt x="12384" y="12697"/>
                </a:cubicBezTo>
                <a:cubicBezTo>
                  <a:pt x="12734" y="12596"/>
                  <a:pt x="12725" y="12475"/>
                  <a:pt x="12350" y="12172"/>
                </a:cubicBezTo>
                <a:cubicBezTo>
                  <a:pt x="12016" y="11904"/>
                  <a:pt x="12006" y="11877"/>
                  <a:pt x="12149" y="11767"/>
                </a:cubicBezTo>
                <a:cubicBezTo>
                  <a:pt x="12384" y="11587"/>
                  <a:pt x="12336" y="11391"/>
                  <a:pt x="12020" y="11229"/>
                </a:cubicBezTo>
                <a:cubicBezTo>
                  <a:pt x="11866" y="11150"/>
                  <a:pt x="11690" y="11085"/>
                  <a:pt x="11631" y="11085"/>
                </a:cubicBezTo>
                <a:cubicBezTo>
                  <a:pt x="11385" y="11085"/>
                  <a:pt x="11295" y="10943"/>
                  <a:pt x="11443" y="10791"/>
                </a:cubicBezTo>
                <a:cubicBezTo>
                  <a:pt x="11569" y="10660"/>
                  <a:pt x="11566" y="10627"/>
                  <a:pt x="11436" y="10521"/>
                </a:cubicBezTo>
                <a:cubicBezTo>
                  <a:pt x="11337" y="10440"/>
                  <a:pt x="11325" y="10387"/>
                  <a:pt x="11396" y="10363"/>
                </a:cubicBezTo>
                <a:cubicBezTo>
                  <a:pt x="11715" y="10258"/>
                  <a:pt x="11120" y="10017"/>
                  <a:pt x="10771" y="10110"/>
                </a:cubicBezTo>
                <a:cubicBezTo>
                  <a:pt x="10650" y="10143"/>
                  <a:pt x="10392" y="10163"/>
                  <a:pt x="10200" y="10154"/>
                </a:cubicBezTo>
                <a:cubicBezTo>
                  <a:pt x="9877" y="10138"/>
                  <a:pt x="9785" y="10088"/>
                  <a:pt x="9063" y="9533"/>
                </a:cubicBezTo>
                <a:lnTo>
                  <a:pt x="8278" y="8930"/>
                </a:lnTo>
                <a:lnTo>
                  <a:pt x="8715" y="8692"/>
                </a:lnTo>
                <a:cubicBezTo>
                  <a:pt x="9000" y="8536"/>
                  <a:pt x="9209" y="8464"/>
                  <a:pt x="9327" y="8481"/>
                </a:cubicBezTo>
                <a:cubicBezTo>
                  <a:pt x="9467" y="8500"/>
                  <a:pt x="9492" y="8483"/>
                  <a:pt x="9443" y="8400"/>
                </a:cubicBezTo>
                <a:cubicBezTo>
                  <a:pt x="9402" y="8331"/>
                  <a:pt x="9472" y="8233"/>
                  <a:pt x="9641" y="8114"/>
                </a:cubicBezTo>
                <a:cubicBezTo>
                  <a:pt x="9783" y="8014"/>
                  <a:pt x="9942" y="7870"/>
                  <a:pt x="9996" y="7794"/>
                </a:cubicBezTo>
                <a:cubicBezTo>
                  <a:pt x="10071" y="7688"/>
                  <a:pt x="10164" y="7657"/>
                  <a:pt x="10397" y="7657"/>
                </a:cubicBezTo>
                <a:cubicBezTo>
                  <a:pt x="10697" y="7657"/>
                  <a:pt x="10819" y="7542"/>
                  <a:pt x="10598" y="7469"/>
                </a:cubicBezTo>
                <a:cubicBezTo>
                  <a:pt x="10543" y="7451"/>
                  <a:pt x="10501" y="7323"/>
                  <a:pt x="10501" y="7184"/>
                </a:cubicBezTo>
                <a:cubicBezTo>
                  <a:pt x="10501" y="7045"/>
                  <a:pt x="10430" y="6879"/>
                  <a:pt x="10347" y="6816"/>
                </a:cubicBezTo>
                <a:cubicBezTo>
                  <a:pt x="10264" y="6752"/>
                  <a:pt x="10238" y="6686"/>
                  <a:pt x="10287" y="6670"/>
                </a:cubicBezTo>
                <a:cubicBezTo>
                  <a:pt x="10631" y="6557"/>
                  <a:pt x="10421" y="5929"/>
                  <a:pt x="9904" y="5524"/>
                </a:cubicBezTo>
                <a:lnTo>
                  <a:pt x="9609" y="5292"/>
                </a:lnTo>
                <a:lnTo>
                  <a:pt x="10039" y="4962"/>
                </a:lnTo>
                <a:cubicBezTo>
                  <a:pt x="10276" y="4780"/>
                  <a:pt x="10488" y="4608"/>
                  <a:pt x="10510" y="4578"/>
                </a:cubicBezTo>
                <a:cubicBezTo>
                  <a:pt x="10664" y="4374"/>
                  <a:pt x="11862" y="3355"/>
                  <a:pt x="12017" y="3297"/>
                </a:cubicBezTo>
                <a:cubicBezTo>
                  <a:pt x="12192" y="3231"/>
                  <a:pt x="13602" y="2166"/>
                  <a:pt x="13602" y="2099"/>
                </a:cubicBezTo>
                <a:cubicBezTo>
                  <a:pt x="13602" y="2083"/>
                  <a:pt x="13518" y="2111"/>
                  <a:pt x="13417" y="2159"/>
                </a:cubicBezTo>
                <a:cubicBezTo>
                  <a:pt x="13175" y="2277"/>
                  <a:pt x="13100" y="2224"/>
                  <a:pt x="13100" y="1942"/>
                </a:cubicBezTo>
                <a:cubicBezTo>
                  <a:pt x="13100" y="1437"/>
                  <a:pt x="12709" y="1215"/>
                  <a:pt x="11681" y="1136"/>
                </a:cubicBezTo>
                <a:lnTo>
                  <a:pt x="11151" y="1094"/>
                </a:lnTo>
                <a:lnTo>
                  <a:pt x="11100" y="679"/>
                </a:lnTo>
                <a:cubicBezTo>
                  <a:pt x="11066" y="390"/>
                  <a:pt x="11004" y="246"/>
                  <a:pt x="10900" y="210"/>
                </a:cubicBezTo>
                <a:cubicBezTo>
                  <a:pt x="10494" y="70"/>
                  <a:pt x="9555" y="-16"/>
                  <a:pt x="8897" y="2"/>
                </a:cubicBezTo>
                <a:close/>
                <a:moveTo>
                  <a:pt x="17715" y="8139"/>
                </a:moveTo>
                <a:cubicBezTo>
                  <a:pt x="17654" y="8139"/>
                  <a:pt x="17605" y="8157"/>
                  <a:pt x="17605" y="8179"/>
                </a:cubicBezTo>
                <a:cubicBezTo>
                  <a:pt x="17604" y="8201"/>
                  <a:pt x="17575" y="8274"/>
                  <a:pt x="17542" y="8340"/>
                </a:cubicBezTo>
                <a:cubicBezTo>
                  <a:pt x="17498" y="8427"/>
                  <a:pt x="17526" y="8461"/>
                  <a:pt x="17639" y="8461"/>
                </a:cubicBezTo>
                <a:cubicBezTo>
                  <a:pt x="17830" y="8461"/>
                  <a:pt x="17945" y="8372"/>
                  <a:pt x="17812" y="8328"/>
                </a:cubicBezTo>
                <a:cubicBezTo>
                  <a:pt x="17758" y="8311"/>
                  <a:pt x="17740" y="8261"/>
                  <a:pt x="17771" y="8218"/>
                </a:cubicBezTo>
                <a:cubicBezTo>
                  <a:pt x="17802" y="8175"/>
                  <a:pt x="17775" y="8139"/>
                  <a:pt x="17715" y="8139"/>
                </a:cubicBezTo>
                <a:close/>
                <a:moveTo>
                  <a:pt x="19281" y="8203"/>
                </a:moveTo>
                <a:cubicBezTo>
                  <a:pt x="19183" y="8196"/>
                  <a:pt x="19206" y="8236"/>
                  <a:pt x="19309" y="8382"/>
                </a:cubicBezTo>
                <a:cubicBezTo>
                  <a:pt x="19386" y="8490"/>
                  <a:pt x="19450" y="8515"/>
                  <a:pt x="19582" y="8484"/>
                </a:cubicBezTo>
                <a:cubicBezTo>
                  <a:pt x="19678" y="8462"/>
                  <a:pt x="19993" y="8444"/>
                  <a:pt x="20282" y="8446"/>
                </a:cubicBezTo>
                <a:cubicBezTo>
                  <a:pt x="20773" y="8448"/>
                  <a:pt x="20807" y="8439"/>
                  <a:pt x="20807" y="8318"/>
                </a:cubicBezTo>
                <a:cubicBezTo>
                  <a:pt x="20807" y="8212"/>
                  <a:pt x="20777" y="8197"/>
                  <a:pt x="20634" y="8236"/>
                </a:cubicBezTo>
                <a:cubicBezTo>
                  <a:pt x="20444" y="8288"/>
                  <a:pt x="19763" y="8279"/>
                  <a:pt x="19419" y="8221"/>
                </a:cubicBezTo>
                <a:cubicBezTo>
                  <a:pt x="19358" y="8211"/>
                  <a:pt x="19314" y="8205"/>
                  <a:pt x="19281" y="8203"/>
                </a:cubicBezTo>
                <a:close/>
                <a:moveTo>
                  <a:pt x="16814" y="8246"/>
                </a:moveTo>
                <a:cubicBezTo>
                  <a:pt x="16672" y="8246"/>
                  <a:pt x="16637" y="8274"/>
                  <a:pt x="16675" y="8353"/>
                </a:cubicBezTo>
                <a:cubicBezTo>
                  <a:pt x="16704" y="8412"/>
                  <a:pt x="16791" y="8461"/>
                  <a:pt x="16867" y="8461"/>
                </a:cubicBezTo>
                <a:cubicBezTo>
                  <a:pt x="16943" y="8461"/>
                  <a:pt x="17005" y="8412"/>
                  <a:pt x="17005" y="8353"/>
                </a:cubicBezTo>
                <a:cubicBezTo>
                  <a:pt x="17005" y="8284"/>
                  <a:pt x="16938" y="8246"/>
                  <a:pt x="16814" y="8246"/>
                </a:cubicBezTo>
                <a:close/>
                <a:moveTo>
                  <a:pt x="14911" y="8258"/>
                </a:moveTo>
                <a:cubicBezTo>
                  <a:pt x="14766" y="8256"/>
                  <a:pt x="14547" y="8294"/>
                  <a:pt x="14425" y="8343"/>
                </a:cubicBezTo>
                <a:cubicBezTo>
                  <a:pt x="14205" y="8432"/>
                  <a:pt x="14209" y="8434"/>
                  <a:pt x="14641" y="8449"/>
                </a:cubicBezTo>
                <a:cubicBezTo>
                  <a:pt x="14999" y="8461"/>
                  <a:pt x="15088" y="8446"/>
                  <a:pt x="15128" y="8363"/>
                </a:cubicBezTo>
                <a:cubicBezTo>
                  <a:pt x="15167" y="8284"/>
                  <a:pt x="15119" y="8261"/>
                  <a:pt x="14911" y="8258"/>
                </a:cubicBezTo>
                <a:close/>
                <a:moveTo>
                  <a:pt x="15897" y="8258"/>
                </a:moveTo>
                <a:cubicBezTo>
                  <a:pt x="15418" y="8254"/>
                  <a:pt x="15325" y="8268"/>
                  <a:pt x="15373" y="8335"/>
                </a:cubicBezTo>
                <a:cubicBezTo>
                  <a:pt x="15407" y="8382"/>
                  <a:pt x="15508" y="8406"/>
                  <a:pt x="15618" y="8390"/>
                </a:cubicBezTo>
                <a:cubicBezTo>
                  <a:pt x="15720" y="8376"/>
                  <a:pt x="15829" y="8386"/>
                  <a:pt x="15859" y="8412"/>
                </a:cubicBezTo>
                <a:cubicBezTo>
                  <a:pt x="15951" y="8491"/>
                  <a:pt x="16388" y="8444"/>
                  <a:pt x="16434" y="8350"/>
                </a:cubicBezTo>
                <a:cubicBezTo>
                  <a:pt x="16469" y="8277"/>
                  <a:pt x="16382" y="8262"/>
                  <a:pt x="15897" y="8258"/>
                </a:cubicBezTo>
                <a:close/>
                <a:moveTo>
                  <a:pt x="15837" y="8739"/>
                </a:moveTo>
                <a:cubicBezTo>
                  <a:pt x="15672" y="8756"/>
                  <a:pt x="15567" y="8923"/>
                  <a:pt x="15668" y="9010"/>
                </a:cubicBezTo>
                <a:cubicBezTo>
                  <a:pt x="15731" y="9064"/>
                  <a:pt x="16018" y="9042"/>
                  <a:pt x="16010" y="8983"/>
                </a:cubicBezTo>
                <a:cubicBezTo>
                  <a:pt x="16007" y="8961"/>
                  <a:pt x="16004" y="8892"/>
                  <a:pt x="16004" y="8831"/>
                </a:cubicBezTo>
                <a:cubicBezTo>
                  <a:pt x="16004" y="8756"/>
                  <a:pt x="15949" y="8727"/>
                  <a:pt x="15837" y="8739"/>
                </a:cubicBezTo>
                <a:close/>
                <a:moveTo>
                  <a:pt x="13926" y="8744"/>
                </a:moveTo>
                <a:cubicBezTo>
                  <a:pt x="13912" y="8750"/>
                  <a:pt x="13905" y="8777"/>
                  <a:pt x="13904" y="8826"/>
                </a:cubicBezTo>
                <a:cubicBezTo>
                  <a:pt x="13902" y="8894"/>
                  <a:pt x="13943" y="8935"/>
                  <a:pt x="13995" y="8918"/>
                </a:cubicBezTo>
                <a:cubicBezTo>
                  <a:pt x="14046" y="8901"/>
                  <a:pt x="14118" y="8913"/>
                  <a:pt x="14155" y="8945"/>
                </a:cubicBezTo>
                <a:cubicBezTo>
                  <a:pt x="14192" y="8977"/>
                  <a:pt x="14284" y="8990"/>
                  <a:pt x="14359" y="8975"/>
                </a:cubicBezTo>
                <a:cubicBezTo>
                  <a:pt x="14434" y="8959"/>
                  <a:pt x="14524" y="8970"/>
                  <a:pt x="14557" y="8998"/>
                </a:cubicBezTo>
                <a:cubicBezTo>
                  <a:pt x="14635" y="9066"/>
                  <a:pt x="14774" y="9063"/>
                  <a:pt x="14855" y="8993"/>
                </a:cubicBezTo>
                <a:cubicBezTo>
                  <a:pt x="14897" y="8957"/>
                  <a:pt x="14962" y="8955"/>
                  <a:pt x="15037" y="8988"/>
                </a:cubicBezTo>
                <a:cubicBezTo>
                  <a:pt x="15119" y="9025"/>
                  <a:pt x="15153" y="9004"/>
                  <a:pt x="15153" y="8916"/>
                </a:cubicBezTo>
                <a:cubicBezTo>
                  <a:pt x="15153" y="8848"/>
                  <a:pt x="15112" y="8806"/>
                  <a:pt x="15062" y="8822"/>
                </a:cubicBezTo>
                <a:cubicBezTo>
                  <a:pt x="14855" y="8891"/>
                  <a:pt x="14085" y="8862"/>
                  <a:pt x="13998" y="8782"/>
                </a:cubicBezTo>
                <a:cubicBezTo>
                  <a:pt x="13963" y="8751"/>
                  <a:pt x="13940" y="8737"/>
                  <a:pt x="13926" y="8744"/>
                </a:cubicBezTo>
                <a:close/>
                <a:moveTo>
                  <a:pt x="17699" y="8811"/>
                </a:moveTo>
                <a:cubicBezTo>
                  <a:pt x="17641" y="8830"/>
                  <a:pt x="17375" y="8845"/>
                  <a:pt x="17109" y="8844"/>
                </a:cubicBezTo>
                <a:cubicBezTo>
                  <a:pt x="16711" y="8843"/>
                  <a:pt x="16617" y="8861"/>
                  <a:pt x="16575" y="8946"/>
                </a:cubicBezTo>
                <a:cubicBezTo>
                  <a:pt x="16547" y="9004"/>
                  <a:pt x="16560" y="9037"/>
                  <a:pt x="16606" y="9022"/>
                </a:cubicBezTo>
                <a:cubicBezTo>
                  <a:pt x="16653" y="9007"/>
                  <a:pt x="16721" y="9021"/>
                  <a:pt x="16757" y="9052"/>
                </a:cubicBezTo>
                <a:cubicBezTo>
                  <a:pt x="16803" y="9091"/>
                  <a:pt x="16867" y="9088"/>
                  <a:pt x="16967" y="9044"/>
                </a:cubicBezTo>
                <a:cubicBezTo>
                  <a:pt x="17072" y="8997"/>
                  <a:pt x="17144" y="8995"/>
                  <a:pt x="17222" y="9037"/>
                </a:cubicBezTo>
                <a:cubicBezTo>
                  <a:pt x="17379" y="9121"/>
                  <a:pt x="17806" y="9005"/>
                  <a:pt x="17806" y="8878"/>
                </a:cubicBezTo>
                <a:cubicBezTo>
                  <a:pt x="17806" y="8820"/>
                  <a:pt x="17759" y="8791"/>
                  <a:pt x="17699" y="8811"/>
                </a:cubicBezTo>
                <a:close/>
                <a:moveTo>
                  <a:pt x="19071" y="8811"/>
                </a:moveTo>
                <a:cubicBezTo>
                  <a:pt x="19044" y="8801"/>
                  <a:pt x="18999" y="8810"/>
                  <a:pt x="18920" y="8832"/>
                </a:cubicBezTo>
                <a:cubicBezTo>
                  <a:pt x="18803" y="8866"/>
                  <a:pt x="18614" y="8868"/>
                  <a:pt x="18418" y="8838"/>
                </a:cubicBezTo>
                <a:cubicBezTo>
                  <a:pt x="18148" y="8796"/>
                  <a:pt x="18107" y="8802"/>
                  <a:pt x="18107" y="8888"/>
                </a:cubicBezTo>
                <a:cubicBezTo>
                  <a:pt x="18107" y="8942"/>
                  <a:pt x="18161" y="8997"/>
                  <a:pt x="18229" y="9010"/>
                </a:cubicBezTo>
                <a:cubicBezTo>
                  <a:pt x="18298" y="9023"/>
                  <a:pt x="18525" y="9031"/>
                  <a:pt x="18732" y="9028"/>
                </a:cubicBezTo>
                <a:cubicBezTo>
                  <a:pt x="19054" y="9025"/>
                  <a:pt x="19105" y="9007"/>
                  <a:pt x="19105" y="8901"/>
                </a:cubicBezTo>
                <a:cubicBezTo>
                  <a:pt x="19105" y="8849"/>
                  <a:pt x="19098" y="8821"/>
                  <a:pt x="19071" y="8811"/>
                </a:cubicBezTo>
                <a:close/>
                <a:moveTo>
                  <a:pt x="14051" y="9889"/>
                </a:moveTo>
                <a:cubicBezTo>
                  <a:pt x="13967" y="9906"/>
                  <a:pt x="13904" y="9960"/>
                  <a:pt x="13904" y="10043"/>
                </a:cubicBezTo>
                <a:cubicBezTo>
                  <a:pt x="13904" y="10163"/>
                  <a:pt x="13935" y="10168"/>
                  <a:pt x="14544" y="10162"/>
                </a:cubicBezTo>
                <a:cubicBezTo>
                  <a:pt x="15044" y="10158"/>
                  <a:pt x="15172" y="10141"/>
                  <a:pt x="15131" y="10084"/>
                </a:cubicBezTo>
                <a:cubicBezTo>
                  <a:pt x="15102" y="10043"/>
                  <a:pt x="15054" y="10023"/>
                  <a:pt x="15024" y="10038"/>
                </a:cubicBezTo>
                <a:cubicBezTo>
                  <a:pt x="14995" y="10054"/>
                  <a:pt x="14910" y="10039"/>
                  <a:pt x="14836" y="10007"/>
                </a:cubicBezTo>
                <a:cubicBezTo>
                  <a:pt x="14737" y="9963"/>
                  <a:pt x="14665" y="9965"/>
                  <a:pt x="14560" y="10012"/>
                </a:cubicBezTo>
                <a:cubicBezTo>
                  <a:pt x="14445" y="10062"/>
                  <a:pt x="14395" y="10053"/>
                  <a:pt x="14309" y="9966"/>
                </a:cubicBezTo>
                <a:cubicBezTo>
                  <a:pt x="14239" y="9897"/>
                  <a:pt x="14135" y="9873"/>
                  <a:pt x="14051" y="9889"/>
                </a:cubicBezTo>
                <a:close/>
                <a:moveTo>
                  <a:pt x="19284" y="9930"/>
                </a:moveTo>
                <a:cubicBezTo>
                  <a:pt x="19275" y="9917"/>
                  <a:pt x="19247" y="9921"/>
                  <a:pt x="19196" y="9938"/>
                </a:cubicBezTo>
                <a:cubicBezTo>
                  <a:pt x="19123" y="9962"/>
                  <a:pt x="18949" y="9983"/>
                  <a:pt x="18810" y="9985"/>
                </a:cubicBezTo>
                <a:cubicBezTo>
                  <a:pt x="18671" y="9987"/>
                  <a:pt x="18502" y="10006"/>
                  <a:pt x="18437" y="10028"/>
                </a:cubicBezTo>
                <a:cubicBezTo>
                  <a:pt x="18372" y="10051"/>
                  <a:pt x="18290" y="10044"/>
                  <a:pt x="18254" y="10013"/>
                </a:cubicBezTo>
                <a:cubicBezTo>
                  <a:pt x="18218" y="9982"/>
                  <a:pt x="18099" y="9971"/>
                  <a:pt x="17988" y="9990"/>
                </a:cubicBezTo>
                <a:cubicBezTo>
                  <a:pt x="17656" y="10046"/>
                  <a:pt x="17303" y="10056"/>
                  <a:pt x="17250" y="10010"/>
                </a:cubicBezTo>
                <a:cubicBezTo>
                  <a:pt x="17222" y="9986"/>
                  <a:pt x="16997" y="9972"/>
                  <a:pt x="16748" y="9980"/>
                </a:cubicBezTo>
                <a:cubicBezTo>
                  <a:pt x="16499" y="9988"/>
                  <a:pt x="16269" y="9974"/>
                  <a:pt x="16239" y="9948"/>
                </a:cubicBezTo>
                <a:cubicBezTo>
                  <a:pt x="16210" y="9922"/>
                  <a:pt x="16129" y="9927"/>
                  <a:pt x="16060" y="9958"/>
                </a:cubicBezTo>
                <a:cubicBezTo>
                  <a:pt x="15991" y="9989"/>
                  <a:pt x="15905" y="9996"/>
                  <a:pt x="15866" y="9975"/>
                </a:cubicBezTo>
                <a:cubicBezTo>
                  <a:pt x="15826" y="9954"/>
                  <a:pt x="15823" y="9978"/>
                  <a:pt x="15859" y="10028"/>
                </a:cubicBezTo>
                <a:cubicBezTo>
                  <a:pt x="15896" y="10079"/>
                  <a:pt x="15961" y="10109"/>
                  <a:pt x="16007" y="10094"/>
                </a:cubicBezTo>
                <a:cubicBezTo>
                  <a:pt x="16052" y="10079"/>
                  <a:pt x="16112" y="10085"/>
                  <a:pt x="16139" y="10109"/>
                </a:cubicBezTo>
                <a:cubicBezTo>
                  <a:pt x="16241" y="10197"/>
                  <a:pt x="16828" y="10178"/>
                  <a:pt x="16967" y="10082"/>
                </a:cubicBezTo>
                <a:cubicBezTo>
                  <a:pt x="17091" y="9997"/>
                  <a:pt x="17119" y="9996"/>
                  <a:pt x="17231" y="10070"/>
                </a:cubicBezTo>
                <a:cubicBezTo>
                  <a:pt x="17317" y="10127"/>
                  <a:pt x="17524" y="10153"/>
                  <a:pt x="17897" y="10151"/>
                </a:cubicBezTo>
                <a:cubicBezTo>
                  <a:pt x="18194" y="10149"/>
                  <a:pt x="18509" y="10177"/>
                  <a:pt x="18597" y="10213"/>
                </a:cubicBezTo>
                <a:cubicBezTo>
                  <a:pt x="18901" y="10337"/>
                  <a:pt x="19109" y="10276"/>
                  <a:pt x="19256" y="10020"/>
                </a:cubicBezTo>
                <a:cubicBezTo>
                  <a:pt x="19284" y="9971"/>
                  <a:pt x="19293" y="9942"/>
                  <a:pt x="19284" y="9930"/>
                </a:cubicBezTo>
                <a:close/>
                <a:moveTo>
                  <a:pt x="19764" y="9933"/>
                </a:moveTo>
                <a:cubicBezTo>
                  <a:pt x="19747" y="9926"/>
                  <a:pt x="19716" y="9935"/>
                  <a:pt x="19667" y="9956"/>
                </a:cubicBezTo>
                <a:cubicBezTo>
                  <a:pt x="19596" y="9988"/>
                  <a:pt x="19505" y="9996"/>
                  <a:pt x="19466" y="9975"/>
                </a:cubicBezTo>
                <a:cubicBezTo>
                  <a:pt x="19427" y="9954"/>
                  <a:pt x="19424" y="9974"/>
                  <a:pt x="19457" y="10020"/>
                </a:cubicBezTo>
                <a:cubicBezTo>
                  <a:pt x="19541" y="10137"/>
                  <a:pt x="19763" y="10124"/>
                  <a:pt x="19780" y="10002"/>
                </a:cubicBezTo>
                <a:cubicBezTo>
                  <a:pt x="19786" y="9963"/>
                  <a:pt x="19782" y="9940"/>
                  <a:pt x="19764" y="9933"/>
                </a:cubicBezTo>
                <a:close/>
                <a:moveTo>
                  <a:pt x="15552" y="9993"/>
                </a:moveTo>
                <a:cubicBezTo>
                  <a:pt x="15489" y="10000"/>
                  <a:pt x="15408" y="10037"/>
                  <a:pt x="15363" y="10099"/>
                </a:cubicBezTo>
                <a:cubicBezTo>
                  <a:pt x="15333" y="10141"/>
                  <a:pt x="15369" y="10174"/>
                  <a:pt x="15445" y="10174"/>
                </a:cubicBezTo>
                <a:cubicBezTo>
                  <a:pt x="15519" y="10174"/>
                  <a:pt x="15602" y="10129"/>
                  <a:pt x="15630" y="10072"/>
                </a:cubicBezTo>
                <a:cubicBezTo>
                  <a:pt x="15660" y="10012"/>
                  <a:pt x="15615" y="9987"/>
                  <a:pt x="15552" y="9993"/>
                </a:cubicBezTo>
                <a:close/>
                <a:moveTo>
                  <a:pt x="18088" y="10449"/>
                </a:moveTo>
                <a:cubicBezTo>
                  <a:pt x="18041" y="10447"/>
                  <a:pt x="17980" y="10460"/>
                  <a:pt x="17887" y="10486"/>
                </a:cubicBezTo>
                <a:cubicBezTo>
                  <a:pt x="17760" y="10521"/>
                  <a:pt x="17564" y="10556"/>
                  <a:pt x="17454" y="10564"/>
                </a:cubicBezTo>
                <a:cubicBezTo>
                  <a:pt x="17344" y="10573"/>
                  <a:pt x="17202" y="10598"/>
                  <a:pt x="17137" y="10620"/>
                </a:cubicBezTo>
                <a:cubicBezTo>
                  <a:pt x="17072" y="10641"/>
                  <a:pt x="16990" y="10633"/>
                  <a:pt x="16955" y="10603"/>
                </a:cubicBezTo>
                <a:cubicBezTo>
                  <a:pt x="16920" y="10572"/>
                  <a:pt x="16852" y="10560"/>
                  <a:pt x="16804" y="10576"/>
                </a:cubicBezTo>
                <a:cubicBezTo>
                  <a:pt x="16756" y="10592"/>
                  <a:pt x="16677" y="10567"/>
                  <a:pt x="16628" y="10521"/>
                </a:cubicBezTo>
                <a:cubicBezTo>
                  <a:pt x="16554" y="10450"/>
                  <a:pt x="16524" y="10458"/>
                  <a:pt x="16431" y="10568"/>
                </a:cubicBezTo>
                <a:cubicBezTo>
                  <a:pt x="16333" y="10682"/>
                  <a:pt x="16340" y="10696"/>
                  <a:pt x="16500" y="10673"/>
                </a:cubicBezTo>
                <a:cubicBezTo>
                  <a:pt x="16600" y="10659"/>
                  <a:pt x="16711" y="10671"/>
                  <a:pt x="16745" y="10700"/>
                </a:cubicBezTo>
                <a:cubicBezTo>
                  <a:pt x="16812" y="10758"/>
                  <a:pt x="16986" y="10757"/>
                  <a:pt x="17171" y="10695"/>
                </a:cubicBezTo>
                <a:cubicBezTo>
                  <a:pt x="17236" y="10673"/>
                  <a:pt x="17317" y="10678"/>
                  <a:pt x="17350" y="10707"/>
                </a:cubicBezTo>
                <a:cubicBezTo>
                  <a:pt x="17385" y="10737"/>
                  <a:pt x="17960" y="10756"/>
                  <a:pt x="18710" y="10752"/>
                </a:cubicBezTo>
                <a:cubicBezTo>
                  <a:pt x="19897" y="10746"/>
                  <a:pt x="20006" y="10738"/>
                  <a:pt x="20006" y="10648"/>
                </a:cubicBezTo>
                <a:cubicBezTo>
                  <a:pt x="20006" y="10543"/>
                  <a:pt x="19762" y="10514"/>
                  <a:pt x="19654" y="10606"/>
                </a:cubicBezTo>
                <a:cubicBezTo>
                  <a:pt x="19610" y="10645"/>
                  <a:pt x="19544" y="10642"/>
                  <a:pt x="19447" y="10600"/>
                </a:cubicBezTo>
                <a:cubicBezTo>
                  <a:pt x="19370" y="10565"/>
                  <a:pt x="19306" y="10552"/>
                  <a:pt x="19306" y="10571"/>
                </a:cubicBezTo>
                <a:cubicBezTo>
                  <a:pt x="19306" y="10590"/>
                  <a:pt x="19218" y="10582"/>
                  <a:pt x="19111" y="10551"/>
                </a:cubicBezTo>
                <a:cubicBezTo>
                  <a:pt x="19005" y="10520"/>
                  <a:pt x="18897" y="10514"/>
                  <a:pt x="18870" y="10538"/>
                </a:cubicBezTo>
                <a:cubicBezTo>
                  <a:pt x="18790" y="10606"/>
                  <a:pt x="18296" y="10574"/>
                  <a:pt x="18204" y="10494"/>
                </a:cubicBezTo>
                <a:cubicBezTo>
                  <a:pt x="18170" y="10464"/>
                  <a:pt x="18135" y="10450"/>
                  <a:pt x="18088" y="10449"/>
                </a:cubicBezTo>
                <a:close/>
                <a:moveTo>
                  <a:pt x="14114" y="10452"/>
                </a:moveTo>
                <a:cubicBezTo>
                  <a:pt x="14009" y="10445"/>
                  <a:pt x="13926" y="10514"/>
                  <a:pt x="13926" y="10630"/>
                </a:cubicBezTo>
                <a:cubicBezTo>
                  <a:pt x="13926" y="10746"/>
                  <a:pt x="13968" y="10762"/>
                  <a:pt x="14214" y="10752"/>
                </a:cubicBezTo>
                <a:cubicBezTo>
                  <a:pt x="14373" y="10746"/>
                  <a:pt x="14503" y="10724"/>
                  <a:pt x="14503" y="10703"/>
                </a:cubicBezTo>
                <a:cubicBezTo>
                  <a:pt x="14503" y="10683"/>
                  <a:pt x="14532" y="10623"/>
                  <a:pt x="14569" y="10571"/>
                </a:cubicBezTo>
                <a:cubicBezTo>
                  <a:pt x="14620" y="10501"/>
                  <a:pt x="14598" y="10485"/>
                  <a:pt x="14481" y="10509"/>
                </a:cubicBezTo>
                <a:cubicBezTo>
                  <a:pt x="14396" y="10527"/>
                  <a:pt x="14281" y="10516"/>
                  <a:pt x="14224" y="10486"/>
                </a:cubicBezTo>
                <a:cubicBezTo>
                  <a:pt x="14186" y="10465"/>
                  <a:pt x="14149" y="10455"/>
                  <a:pt x="14114" y="10452"/>
                </a:cubicBezTo>
                <a:close/>
                <a:moveTo>
                  <a:pt x="15702" y="10469"/>
                </a:moveTo>
                <a:cubicBezTo>
                  <a:pt x="15562" y="10469"/>
                  <a:pt x="15551" y="10493"/>
                  <a:pt x="15589" y="10675"/>
                </a:cubicBezTo>
                <a:cubicBezTo>
                  <a:pt x="15618" y="10809"/>
                  <a:pt x="15864" y="10748"/>
                  <a:pt x="15859" y="10608"/>
                </a:cubicBezTo>
                <a:cubicBezTo>
                  <a:pt x="15857" y="10522"/>
                  <a:pt x="15796" y="10469"/>
                  <a:pt x="15702" y="10469"/>
                </a:cubicBezTo>
                <a:close/>
                <a:moveTo>
                  <a:pt x="15059" y="10563"/>
                </a:moveTo>
                <a:cubicBezTo>
                  <a:pt x="14823" y="10572"/>
                  <a:pt x="14747" y="10598"/>
                  <a:pt x="14776" y="10658"/>
                </a:cubicBezTo>
                <a:cubicBezTo>
                  <a:pt x="14838" y="10784"/>
                  <a:pt x="15270" y="10783"/>
                  <a:pt x="15332" y="10657"/>
                </a:cubicBezTo>
                <a:cubicBezTo>
                  <a:pt x="15376" y="10566"/>
                  <a:pt x="15338" y="10552"/>
                  <a:pt x="15059" y="10563"/>
                </a:cubicBezTo>
                <a:close/>
                <a:moveTo>
                  <a:pt x="14092" y="11032"/>
                </a:moveTo>
                <a:cubicBezTo>
                  <a:pt x="13887" y="11032"/>
                  <a:pt x="13837" y="11111"/>
                  <a:pt x="14007" y="11167"/>
                </a:cubicBezTo>
                <a:cubicBezTo>
                  <a:pt x="14079" y="11191"/>
                  <a:pt x="14074" y="11225"/>
                  <a:pt x="13995" y="11276"/>
                </a:cubicBezTo>
                <a:cubicBezTo>
                  <a:pt x="13897" y="11339"/>
                  <a:pt x="13963" y="11349"/>
                  <a:pt x="14397" y="11335"/>
                </a:cubicBezTo>
                <a:cubicBezTo>
                  <a:pt x="14681" y="11326"/>
                  <a:pt x="14936" y="11339"/>
                  <a:pt x="14965" y="11363"/>
                </a:cubicBezTo>
                <a:cubicBezTo>
                  <a:pt x="14993" y="11388"/>
                  <a:pt x="15087" y="11386"/>
                  <a:pt x="15175" y="11360"/>
                </a:cubicBezTo>
                <a:cubicBezTo>
                  <a:pt x="15263" y="11334"/>
                  <a:pt x="15503" y="11324"/>
                  <a:pt x="15706" y="11338"/>
                </a:cubicBezTo>
                <a:cubicBezTo>
                  <a:pt x="16012" y="11360"/>
                  <a:pt x="16084" y="11347"/>
                  <a:pt x="16126" y="11260"/>
                </a:cubicBezTo>
                <a:cubicBezTo>
                  <a:pt x="16168" y="11174"/>
                  <a:pt x="16126" y="11154"/>
                  <a:pt x="15894" y="11151"/>
                </a:cubicBezTo>
                <a:cubicBezTo>
                  <a:pt x="15737" y="11148"/>
                  <a:pt x="15579" y="11170"/>
                  <a:pt x="15545" y="11199"/>
                </a:cubicBezTo>
                <a:cubicBezTo>
                  <a:pt x="15506" y="11233"/>
                  <a:pt x="15439" y="11231"/>
                  <a:pt x="15357" y="11194"/>
                </a:cubicBezTo>
                <a:cubicBezTo>
                  <a:pt x="15287" y="11163"/>
                  <a:pt x="15041" y="11146"/>
                  <a:pt x="14808" y="11156"/>
                </a:cubicBezTo>
                <a:cubicBezTo>
                  <a:pt x="14523" y="11168"/>
                  <a:pt x="14365" y="11150"/>
                  <a:pt x="14331" y="11102"/>
                </a:cubicBezTo>
                <a:cubicBezTo>
                  <a:pt x="14303" y="11063"/>
                  <a:pt x="14196" y="11032"/>
                  <a:pt x="14092" y="11032"/>
                </a:cubicBezTo>
                <a:close/>
                <a:moveTo>
                  <a:pt x="17780" y="11104"/>
                </a:moveTo>
                <a:cubicBezTo>
                  <a:pt x="17761" y="11100"/>
                  <a:pt x="17730" y="11104"/>
                  <a:pt x="17686" y="11119"/>
                </a:cubicBezTo>
                <a:cubicBezTo>
                  <a:pt x="17538" y="11168"/>
                  <a:pt x="17102" y="11180"/>
                  <a:pt x="17052" y="11137"/>
                </a:cubicBezTo>
                <a:cubicBezTo>
                  <a:pt x="17032" y="11120"/>
                  <a:pt x="16862" y="11115"/>
                  <a:pt x="16672" y="11127"/>
                </a:cubicBezTo>
                <a:cubicBezTo>
                  <a:pt x="16392" y="11145"/>
                  <a:pt x="16337" y="11168"/>
                  <a:pt x="16377" y="11251"/>
                </a:cubicBezTo>
                <a:cubicBezTo>
                  <a:pt x="16431" y="11360"/>
                  <a:pt x="16654" y="11388"/>
                  <a:pt x="16757" y="11298"/>
                </a:cubicBezTo>
                <a:cubicBezTo>
                  <a:pt x="16792" y="11268"/>
                  <a:pt x="16871" y="11263"/>
                  <a:pt x="16936" y="11285"/>
                </a:cubicBezTo>
                <a:cubicBezTo>
                  <a:pt x="17165" y="11361"/>
                  <a:pt x="17488" y="11354"/>
                  <a:pt x="17645" y="11270"/>
                </a:cubicBezTo>
                <a:cubicBezTo>
                  <a:pt x="17785" y="11195"/>
                  <a:pt x="17838" y="11115"/>
                  <a:pt x="17780" y="11104"/>
                </a:cubicBezTo>
                <a:close/>
                <a:moveTo>
                  <a:pt x="17966" y="11171"/>
                </a:moveTo>
                <a:cubicBezTo>
                  <a:pt x="17951" y="11179"/>
                  <a:pt x="17953" y="11197"/>
                  <a:pt x="17972" y="11223"/>
                </a:cubicBezTo>
                <a:cubicBezTo>
                  <a:pt x="18003" y="11265"/>
                  <a:pt x="18067" y="11300"/>
                  <a:pt x="18116" y="11300"/>
                </a:cubicBezTo>
                <a:cubicBezTo>
                  <a:pt x="18260" y="11300"/>
                  <a:pt x="18218" y="11207"/>
                  <a:pt x="18060" y="11174"/>
                </a:cubicBezTo>
                <a:cubicBezTo>
                  <a:pt x="18011" y="11164"/>
                  <a:pt x="17981" y="11163"/>
                  <a:pt x="17966" y="1117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1270000" y="774700"/>
            <a:ext cx="10464800" cy="1666776"/>
          </a:xfrm>
          <a:prstGeom prst="rect">
            <a:avLst/>
          </a:prstGeom>
        </p:spPr>
        <p:txBody>
          <a:bodyPr/>
          <a:lstStyle/>
          <a:p>
            <a:r>
              <a:t>Tracking Mounts</a:t>
            </a:r>
          </a:p>
        </p:txBody>
      </p:sp>
      <p:sp>
        <p:nvSpPr>
          <p:cNvPr id="223" name="Shape 223"/>
          <p:cNvSpPr/>
          <p:nvPr/>
        </p:nvSpPr>
        <p:spPr>
          <a:xfrm>
            <a:off x="1589944" y="4165600"/>
            <a:ext cx="4084512" cy="256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iOptron</a:t>
            </a:r>
          </a:p>
          <a:p>
            <a:pPr>
              <a:defRPr sz="4500"/>
            </a:pPr>
            <a:r>
              <a:t>SkyTracker Pro</a:t>
            </a:r>
          </a:p>
          <a:p>
            <a:endParaRPr/>
          </a:p>
          <a:p>
            <a:r>
              <a:t>~$300 USD</a:t>
            </a:r>
          </a:p>
        </p:txBody>
      </p:sp>
      <p:pic>
        <p:nvPicPr>
          <p:cNvPr id="224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8641" t="445" r="19041" b="8"/>
          <a:stretch>
            <a:fillRect/>
          </a:stretch>
        </p:blipFill>
        <p:spPr>
          <a:xfrm>
            <a:off x="8112899" y="2507983"/>
            <a:ext cx="3322136" cy="6321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0" h="21597" extrusionOk="0">
                <a:moveTo>
                  <a:pt x="14713" y="1"/>
                </a:moveTo>
                <a:cubicBezTo>
                  <a:pt x="14384" y="5"/>
                  <a:pt x="13986" y="28"/>
                  <a:pt x="13434" y="74"/>
                </a:cubicBezTo>
                <a:cubicBezTo>
                  <a:pt x="11625" y="224"/>
                  <a:pt x="10902" y="869"/>
                  <a:pt x="10832" y="2398"/>
                </a:cubicBezTo>
                <a:cubicBezTo>
                  <a:pt x="10828" y="2470"/>
                  <a:pt x="10781" y="2567"/>
                  <a:pt x="10727" y="2615"/>
                </a:cubicBezTo>
                <a:cubicBezTo>
                  <a:pt x="10618" y="2711"/>
                  <a:pt x="10445" y="3226"/>
                  <a:pt x="10446" y="3453"/>
                </a:cubicBezTo>
                <a:cubicBezTo>
                  <a:pt x="10446" y="3532"/>
                  <a:pt x="10382" y="3650"/>
                  <a:pt x="10303" y="3713"/>
                </a:cubicBezTo>
                <a:cubicBezTo>
                  <a:pt x="10132" y="3852"/>
                  <a:pt x="10043" y="4092"/>
                  <a:pt x="9977" y="4589"/>
                </a:cubicBezTo>
                <a:cubicBezTo>
                  <a:pt x="9950" y="4792"/>
                  <a:pt x="9890" y="4984"/>
                  <a:pt x="9841" y="5015"/>
                </a:cubicBezTo>
                <a:cubicBezTo>
                  <a:pt x="9793" y="5047"/>
                  <a:pt x="9611" y="5112"/>
                  <a:pt x="9438" y="5159"/>
                </a:cubicBezTo>
                <a:cubicBezTo>
                  <a:pt x="9039" y="5267"/>
                  <a:pt x="8870" y="5415"/>
                  <a:pt x="8563" y="5932"/>
                </a:cubicBezTo>
                <a:cubicBezTo>
                  <a:pt x="8296" y="6382"/>
                  <a:pt x="8166" y="6755"/>
                  <a:pt x="7902" y="7821"/>
                </a:cubicBezTo>
                <a:cubicBezTo>
                  <a:pt x="7700" y="8636"/>
                  <a:pt x="7723" y="8763"/>
                  <a:pt x="8091" y="8857"/>
                </a:cubicBezTo>
                <a:cubicBezTo>
                  <a:pt x="8236" y="8893"/>
                  <a:pt x="8446" y="9003"/>
                  <a:pt x="8558" y="9101"/>
                </a:cubicBezTo>
                <a:cubicBezTo>
                  <a:pt x="8759" y="9276"/>
                  <a:pt x="8858" y="9305"/>
                  <a:pt x="9329" y="9328"/>
                </a:cubicBezTo>
                <a:cubicBezTo>
                  <a:pt x="9460" y="9335"/>
                  <a:pt x="9579" y="9363"/>
                  <a:pt x="9596" y="9391"/>
                </a:cubicBezTo>
                <a:cubicBezTo>
                  <a:pt x="9627" y="9440"/>
                  <a:pt x="8935" y="9889"/>
                  <a:pt x="8780" y="9921"/>
                </a:cubicBezTo>
                <a:cubicBezTo>
                  <a:pt x="8737" y="9930"/>
                  <a:pt x="8613" y="9886"/>
                  <a:pt x="8504" y="9823"/>
                </a:cubicBezTo>
                <a:cubicBezTo>
                  <a:pt x="8395" y="9761"/>
                  <a:pt x="8271" y="9709"/>
                  <a:pt x="8226" y="9709"/>
                </a:cubicBezTo>
                <a:cubicBezTo>
                  <a:pt x="8126" y="9709"/>
                  <a:pt x="3704" y="10062"/>
                  <a:pt x="3687" y="10071"/>
                </a:cubicBezTo>
                <a:cubicBezTo>
                  <a:pt x="3437" y="10205"/>
                  <a:pt x="1774" y="11270"/>
                  <a:pt x="1571" y="11426"/>
                </a:cubicBezTo>
                <a:lnTo>
                  <a:pt x="1285" y="11646"/>
                </a:lnTo>
                <a:lnTo>
                  <a:pt x="1607" y="12302"/>
                </a:lnTo>
                <a:cubicBezTo>
                  <a:pt x="1843" y="12783"/>
                  <a:pt x="1999" y="13012"/>
                  <a:pt x="2189" y="13159"/>
                </a:cubicBezTo>
                <a:lnTo>
                  <a:pt x="2446" y="13358"/>
                </a:lnTo>
                <a:lnTo>
                  <a:pt x="2117" y="13586"/>
                </a:lnTo>
                <a:cubicBezTo>
                  <a:pt x="1655" y="13904"/>
                  <a:pt x="1457" y="13990"/>
                  <a:pt x="1114" y="14023"/>
                </a:cubicBezTo>
                <a:cubicBezTo>
                  <a:pt x="950" y="14038"/>
                  <a:pt x="794" y="14080"/>
                  <a:pt x="767" y="14118"/>
                </a:cubicBezTo>
                <a:cubicBezTo>
                  <a:pt x="691" y="14223"/>
                  <a:pt x="711" y="14426"/>
                  <a:pt x="808" y="14539"/>
                </a:cubicBezTo>
                <a:cubicBezTo>
                  <a:pt x="888" y="14633"/>
                  <a:pt x="856" y="14665"/>
                  <a:pt x="484" y="14871"/>
                </a:cubicBezTo>
                <a:cubicBezTo>
                  <a:pt x="225" y="15015"/>
                  <a:pt x="49" y="15155"/>
                  <a:pt x="17" y="15244"/>
                </a:cubicBezTo>
                <a:cubicBezTo>
                  <a:pt x="-137" y="15681"/>
                  <a:pt x="775" y="16175"/>
                  <a:pt x="1734" y="16175"/>
                </a:cubicBezTo>
                <a:cubicBezTo>
                  <a:pt x="2094" y="16175"/>
                  <a:pt x="2157" y="16158"/>
                  <a:pt x="2485" y="15977"/>
                </a:cubicBezTo>
                <a:cubicBezTo>
                  <a:pt x="2681" y="15868"/>
                  <a:pt x="2843" y="15755"/>
                  <a:pt x="2844" y="15727"/>
                </a:cubicBezTo>
                <a:cubicBezTo>
                  <a:pt x="2846" y="15699"/>
                  <a:pt x="2947" y="15614"/>
                  <a:pt x="3069" y="15539"/>
                </a:cubicBezTo>
                <a:cubicBezTo>
                  <a:pt x="3244" y="15431"/>
                  <a:pt x="3418" y="15388"/>
                  <a:pt x="3888" y="15328"/>
                </a:cubicBezTo>
                <a:cubicBezTo>
                  <a:pt x="4216" y="15287"/>
                  <a:pt x="4508" y="15266"/>
                  <a:pt x="4539" y="15282"/>
                </a:cubicBezTo>
                <a:cubicBezTo>
                  <a:pt x="4570" y="15299"/>
                  <a:pt x="4601" y="15370"/>
                  <a:pt x="4608" y="15440"/>
                </a:cubicBezTo>
                <a:cubicBezTo>
                  <a:pt x="4630" y="15676"/>
                  <a:pt x="4705" y="15696"/>
                  <a:pt x="6516" y="15937"/>
                </a:cubicBezTo>
                <a:cubicBezTo>
                  <a:pt x="6988" y="16000"/>
                  <a:pt x="7403" y="16066"/>
                  <a:pt x="7438" y="16084"/>
                </a:cubicBezTo>
                <a:cubicBezTo>
                  <a:pt x="7473" y="16101"/>
                  <a:pt x="7427" y="16167"/>
                  <a:pt x="7336" y="16229"/>
                </a:cubicBezTo>
                <a:cubicBezTo>
                  <a:pt x="7132" y="16366"/>
                  <a:pt x="7122" y="16552"/>
                  <a:pt x="7313" y="16664"/>
                </a:cubicBezTo>
                <a:cubicBezTo>
                  <a:pt x="7391" y="16710"/>
                  <a:pt x="7512" y="16828"/>
                  <a:pt x="7581" y="16927"/>
                </a:cubicBezTo>
                <a:cubicBezTo>
                  <a:pt x="7684" y="17076"/>
                  <a:pt x="7747" y="17110"/>
                  <a:pt x="7948" y="17122"/>
                </a:cubicBezTo>
                <a:cubicBezTo>
                  <a:pt x="8317" y="17145"/>
                  <a:pt x="8367" y="17190"/>
                  <a:pt x="8428" y="17545"/>
                </a:cubicBezTo>
                <a:lnTo>
                  <a:pt x="8484" y="17874"/>
                </a:lnTo>
                <a:lnTo>
                  <a:pt x="8190" y="18047"/>
                </a:lnTo>
                <a:cubicBezTo>
                  <a:pt x="7907" y="18214"/>
                  <a:pt x="7896" y="18230"/>
                  <a:pt x="7920" y="18507"/>
                </a:cubicBezTo>
                <a:lnTo>
                  <a:pt x="7945" y="18794"/>
                </a:lnTo>
                <a:lnTo>
                  <a:pt x="7616" y="18846"/>
                </a:lnTo>
                <a:cubicBezTo>
                  <a:pt x="7103" y="18926"/>
                  <a:pt x="6352" y="19143"/>
                  <a:pt x="5889" y="19343"/>
                </a:cubicBezTo>
                <a:cubicBezTo>
                  <a:pt x="5434" y="19540"/>
                  <a:pt x="5449" y="19524"/>
                  <a:pt x="4409" y="20991"/>
                </a:cubicBezTo>
                <a:cubicBezTo>
                  <a:pt x="4231" y="21241"/>
                  <a:pt x="4058" y="21481"/>
                  <a:pt x="4026" y="21522"/>
                </a:cubicBezTo>
                <a:cubicBezTo>
                  <a:pt x="3987" y="21573"/>
                  <a:pt x="5139" y="21586"/>
                  <a:pt x="7838" y="21592"/>
                </a:cubicBezTo>
                <a:lnTo>
                  <a:pt x="7800" y="21501"/>
                </a:lnTo>
                <a:cubicBezTo>
                  <a:pt x="7774" y="21439"/>
                  <a:pt x="7990" y="21098"/>
                  <a:pt x="8384" y="20579"/>
                </a:cubicBezTo>
                <a:cubicBezTo>
                  <a:pt x="8912" y="19885"/>
                  <a:pt x="9042" y="19752"/>
                  <a:pt x="9193" y="19741"/>
                </a:cubicBezTo>
                <a:cubicBezTo>
                  <a:pt x="9407" y="19724"/>
                  <a:pt x="10926" y="20097"/>
                  <a:pt x="10926" y="20165"/>
                </a:cubicBezTo>
                <a:cubicBezTo>
                  <a:pt x="10926" y="20191"/>
                  <a:pt x="10837" y="20230"/>
                  <a:pt x="10729" y="20252"/>
                </a:cubicBezTo>
                <a:cubicBezTo>
                  <a:pt x="10622" y="20274"/>
                  <a:pt x="10519" y="20317"/>
                  <a:pt x="10497" y="20348"/>
                </a:cubicBezTo>
                <a:cubicBezTo>
                  <a:pt x="10424" y="20456"/>
                  <a:pt x="10538" y="21056"/>
                  <a:pt x="10650" y="21152"/>
                </a:cubicBezTo>
                <a:cubicBezTo>
                  <a:pt x="10712" y="21205"/>
                  <a:pt x="10763" y="21277"/>
                  <a:pt x="10763" y="21312"/>
                </a:cubicBezTo>
                <a:cubicBezTo>
                  <a:pt x="10763" y="21371"/>
                  <a:pt x="11206" y="21468"/>
                  <a:pt x="11480" y="21468"/>
                </a:cubicBezTo>
                <a:cubicBezTo>
                  <a:pt x="11537" y="21468"/>
                  <a:pt x="11604" y="21497"/>
                  <a:pt x="11630" y="21533"/>
                </a:cubicBezTo>
                <a:cubicBezTo>
                  <a:pt x="11670" y="21589"/>
                  <a:pt x="12926" y="21596"/>
                  <a:pt x="19895" y="21597"/>
                </a:cubicBezTo>
                <a:lnTo>
                  <a:pt x="19972" y="21404"/>
                </a:lnTo>
                <a:cubicBezTo>
                  <a:pt x="20041" y="21234"/>
                  <a:pt x="20006" y="21126"/>
                  <a:pt x="19663" y="20482"/>
                </a:cubicBezTo>
                <a:cubicBezTo>
                  <a:pt x="19273" y="19749"/>
                  <a:pt x="18896" y="19196"/>
                  <a:pt x="18584" y="18900"/>
                </a:cubicBezTo>
                <a:cubicBezTo>
                  <a:pt x="18401" y="18726"/>
                  <a:pt x="18283" y="18695"/>
                  <a:pt x="17418" y="18580"/>
                </a:cubicBezTo>
                <a:cubicBezTo>
                  <a:pt x="16579" y="18469"/>
                  <a:pt x="16586" y="18471"/>
                  <a:pt x="16545" y="18168"/>
                </a:cubicBezTo>
                <a:cubicBezTo>
                  <a:pt x="16512" y="17927"/>
                  <a:pt x="16481" y="17889"/>
                  <a:pt x="16213" y="17765"/>
                </a:cubicBezTo>
                <a:cubicBezTo>
                  <a:pt x="15945" y="17641"/>
                  <a:pt x="15915" y="17605"/>
                  <a:pt x="15892" y="17373"/>
                </a:cubicBezTo>
                <a:lnTo>
                  <a:pt x="15866" y="17118"/>
                </a:lnTo>
                <a:lnTo>
                  <a:pt x="16310" y="17057"/>
                </a:lnTo>
                <a:cubicBezTo>
                  <a:pt x="16884" y="16979"/>
                  <a:pt x="16969" y="16937"/>
                  <a:pt x="16969" y="16732"/>
                </a:cubicBezTo>
                <a:cubicBezTo>
                  <a:pt x="16969" y="16605"/>
                  <a:pt x="16915" y="16535"/>
                  <a:pt x="16762" y="16459"/>
                </a:cubicBezTo>
                <a:cubicBezTo>
                  <a:pt x="16580" y="16370"/>
                  <a:pt x="16517" y="16363"/>
                  <a:pt x="16221" y="16398"/>
                </a:cubicBezTo>
                <a:cubicBezTo>
                  <a:pt x="16037" y="16420"/>
                  <a:pt x="15820" y="16457"/>
                  <a:pt x="15739" y="16480"/>
                </a:cubicBezTo>
                <a:cubicBezTo>
                  <a:pt x="15643" y="16507"/>
                  <a:pt x="15574" y="16507"/>
                  <a:pt x="15542" y="16480"/>
                </a:cubicBezTo>
                <a:cubicBezTo>
                  <a:pt x="15515" y="16456"/>
                  <a:pt x="15309" y="16425"/>
                  <a:pt x="15085" y="16409"/>
                </a:cubicBezTo>
                <a:cubicBezTo>
                  <a:pt x="14862" y="16393"/>
                  <a:pt x="14657" y="16362"/>
                  <a:pt x="14631" y="16340"/>
                </a:cubicBezTo>
                <a:cubicBezTo>
                  <a:pt x="14605" y="16318"/>
                  <a:pt x="14569" y="16178"/>
                  <a:pt x="14549" y="16031"/>
                </a:cubicBezTo>
                <a:cubicBezTo>
                  <a:pt x="14512" y="15743"/>
                  <a:pt x="14483" y="15714"/>
                  <a:pt x="14233" y="15690"/>
                </a:cubicBezTo>
                <a:cubicBezTo>
                  <a:pt x="14119" y="15680"/>
                  <a:pt x="13959" y="15555"/>
                  <a:pt x="13702" y="15277"/>
                </a:cubicBezTo>
                <a:cubicBezTo>
                  <a:pt x="13291" y="14831"/>
                  <a:pt x="13071" y="14687"/>
                  <a:pt x="12613" y="14562"/>
                </a:cubicBezTo>
                <a:cubicBezTo>
                  <a:pt x="12321" y="14483"/>
                  <a:pt x="12308" y="14471"/>
                  <a:pt x="12429" y="14400"/>
                </a:cubicBezTo>
                <a:cubicBezTo>
                  <a:pt x="12500" y="14358"/>
                  <a:pt x="12559" y="14261"/>
                  <a:pt x="12559" y="14184"/>
                </a:cubicBezTo>
                <a:cubicBezTo>
                  <a:pt x="12559" y="14108"/>
                  <a:pt x="12613" y="14002"/>
                  <a:pt x="12679" y="13948"/>
                </a:cubicBezTo>
                <a:cubicBezTo>
                  <a:pt x="12791" y="13858"/>
                  <a:pt x="12777" y="13833"/>
                  <a:pt x="12490" y="13604"/>
                </a:cubicBezTo>
                <a:cubicBezTo>
                  <a:pt x="12204" y="13375"/>
                  <a:pt x="12173" y="13361"/>
                  <a:pt x="12049" y="13427"/>
                </a:cubicBezTo>
                <a:cubicBezTo>
                  <a:pt x="11939" y="13486"/>
                  <a:pt x="11892" y="13489"/>
                  <a:pt x="11788" y="13444"/>
                </a:cubicBezTo>
                <a:cubicBezTo>
                  <a:pt x="11676" y="13394"/>
                  <a:pt x="11679" y="13375"/>
                  <a:pt x="11822" y="13269"/>
                </a:cubicBezTo>
                <a:cubicBezTo>
                  <a:pt x="11910" y="13203"/>
                  <a:pt x="11962" y="13138"/>
                  <a:pt x="11936" y="13124"/>
                </a:cubicBezTo>
                <a:cubicBezTo>
                  <a:pt x="11910" y="13110"/>
                  <a:pt x="11967" y="13041"/>
                  <a:pt x="12061" y="12970"/>
                </a:cubicBezTo>
                <a:cubicBezTo>
                  <a:pt x="12156" y="12900"/>
                  <a:pt x="12232" y="12813"/>
                  <a:pt x="12232" y="12778"/>
                </a:cubicBezTo>
                <a:cubicBezTo>
                  <a:pt x="12232" y="12743"/>
                  <a:pt x="12045" y="12562"/>
                  <a:pt x="11816" y="12377"/>
                </a:cubicBezTo>
                <a:lnTo>
                  <a:pt x="11403" y="12039"/>
                </a:lnTo>
                <a:lnTo>
                  <a:pt x="11643" y="11913"/>
                </a:lnTo>
                <a:lnTo>
                  <a:pt x="11880" y="11785"/>
                </a:lnTo>
                <a:lnTo>
                  <a:pt x="12148" y="12006"/>
                </a:lnTo>
                <a:cubicBezTo>
                  <a:pt x="12309" y="12139"/>
                  <a:pt x="12493" y="12237"/>
                  <a:pt x="12613" y="12253"/>
                </a:cubicBezTo>
                <a:cubicBezTo>
                  <a:pt x="12998" y="12305"/>
                  <a:pt x="14018" y="12018"/>
                  <a:pt x="14320" y="11773"/>
                </a:cubicBezTo>
                <a:cubicBezTo>
                  <a:pt x="14494" y="11632"/>
                  <a:pt x="14422" y="11477"/>
                  <a:pt x="14065" y="11217"/>
                </a:cubicBezTo>
                <a:cubicBezTo>
                  <a:pt x="13838" y="11053"/>
                  <a:pt x="13735" y="11011"/>
                  <a:pt x="13544" y="11011"/>
                </a:cubicBezTo>
                <a:cubicBezTo>
                  <a:pt x="13413" y="11011"/>
                  <a:pt x="13207" y="10991"/>
                  <a:pt x="13087" y="10966"/>
                </a:cubicBezTo>
                <a:lnTo>
                  <a:pt x="12868" y="10923"/>
                </a:lnTo>
                <a:lnTo>
                  <a:pt x="13559" y="10522"/>
                </a:lnTo>
                <a:cubicBezTo>
                  <a:pt x="14295" y="10095"/>
                  <a:pt x="14485" y="9929"/>
                  <a:pt x="14585" y="9621"/>
                </a:cubicBezTo>
                <a:cubicBezTo>
                  <a:pt x="14648" y="9429"/>
                  <a:pt x="14648" y="9427"/>
                  <a:pt x="14970" y="9434"/>
                </a:cubicBezTo>
                <a:cubicBezTo>
                  <a:pt x="16690" y="9473"/>
                  <a:pt x="18663" y="9443"/>
                  <a:pt x="19227" y="9369"/>
                </a:cubicBezTo>
                <a:cubicBezTo>
                  <a:pt x="19458" y="9339"/>
                  <a:pt x="19812" y="9257"/>
                  <a:pt x="20015" y="9189"/>
                </a:cubicBezTo>
                <a:cubicBezTo>
                  <a:pt x="20376" y="9067"/>
                  <a:pt x="20394" y="9053"/>
                  <a:pt x="20717" y="8524"/>
                </a:cubicBezTo>
                <a:cubicBezTo>
                  <a:pt x="21081" y="7929"/>
                  <a:pt x="21266" y="7407"/>
                  <a:pt x="21347" y="6739"/>
                </a:cubicBezTo>
                <a:cubicBezTo>
                  <a:pt x="21463" y="5788"/>
                  <a:pt x="20783" y="4872"/>
                  <a:pt x="19806" y="4657"/>
                </a:cubicBezTo>
                <a:cubicBezTo>
                  <a:pt x="19615" y="4615"/>
                  <a:pt x="19394" y="4563"/>
                  <a:pt x="19316" y="4542"/>
                </a:cubicBezTo>
                <a:cubicBezTo>
                  <a:pt x="18901" y="4428"/>
                  <a:pt x="18554" y="4559"/>
                  <a:pt x="18150" y="4983"/>
                </a:cubicBezTo>
                <a:cubicBezTo>
                  <a:pt x="17901" y="5244"/>
                  <a:pt x="17848" y="5261"/>
                  <a:pt x="17532" y="5174"/>
                </a:cubicBezTo>
                <a:cubicBezTo>
                  <a:pt x="17276" y="5103"/>
                  <a:pt x="17276" y="5101"/>
                  <a:pt x="17331" y="4842"/>
                </a:cubicBezTo>
                <a:cubicBezTo>
                  <a:pt x="17361" y="4698"/>
                  <a:pt x="17424" y="4529"/>
                  <a:pt x="17469" y="4466"/>
                </a:cubicBezTo>
                <a:cubicBezTo>
                  <a:pt x="17514" y="4403"/>
                  <a:pt x="17550" y="4185"/>
                  <a:pt x="17548" y="3982"/>
                </a:cubicBezTo>
                <a:cubicBezTo>
                  <a:pt x="17544" y="3608"/>
                  <a:pt x="17823" y="2701"/>
                  <a:pt x="18081" y="2250"/>
                </a:cubicBezTo>
                <a:cubicBezTo>
                  <a:pt x="18281" y="1901"/>
                  <a:pt x="18185" y="1266"/>
                  <a:pt x="17885" y="949"/>
                </a:cubicBezTo>
                <a:cubicBezTo>
                  <a:pt x="17454" y="494"/>
                  <a:pt x="16712" y="206"/>
                  <a:pt x="15565" y="50"/>
                </a:cubicBezTo>
                <a:cubicBezTo>
                  <a:pt x="15299" y="13"/>
                  <a:pt x="15041" y="-3"/>
                  <a:pt x="1471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1270000" y="774700"/>
            <a:ext cx="10464800" cy="1666776"/>
          </a:xfrm>
          <a:prstGeom prst="rect">
            <a:avLst/>
          </a:prstGeom>
        </p:spPr>
        <p:txBody>
          <a:bodyPr/>
          <a:lstStyle/>
          <a:p>
            <a:r>
              <a:t>Tracking Mounts</a:t>
            </a:r>
          </a:p>
        </p:txBody>
      </p:sp>
      <p:sp>
        <p:nvSpPr>
          <p:cNvPr id="227" name="Shape 227"/>
          <p:cNvSpPr/>
          <p:nvPr/>
        </p:nvSpPr>
        <p:spPr>
          <a:xfrm>
            <a:off x="506536" y="3301999"/>
            <a:ext cx="11991728" cy="462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  <a:defRPr sz="3800"/>
            </a:pPr>
            <a:r>
              <a:t>Motorized (tracking) telescope mounts will, of course, also work.</a:t>
            </a:r>
          </a:p>
          <a:p>
            <a:pPr marL="444500" indent="-444500" algn="l">
              <a:buSzPct val="75000"/>
              <a:buChar char="•"/>
              <a:defRPr sz="3800"/>
            </a:pPr>
            <a:endParaRPr/>
          </a:p>
          <a:p>
            <a:pPr marL="444500" indent="-444500" algn="l">
              <a:buSzPct val="75000"/>
              <a:buChar char="•"/>
              <a:defRPr sz="3800"/>
            </a:pPr>
            <a:r>
              <a:t>Make sure you have appropriate adapter to attach camera to your scope and that camera can achieve focus*.</a:t>
            </a:r>
          </a:p>
          <a:p>
            <a:pPr algn="l">
              <a:defRPr sz="3800"/>
            </a:pPr>
            <a:endParaRPr/>
          </a:p>
          <a:p>
            <a:pPr>
              <a:defRPr sz="2800"/>
            </a:pPr>
            <a:r>
              <a:t>*often a problem with scopes using Newtonian reflector design.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Software &amp; Features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Windows</a:t>
            </a:r>
          </a:p>
          <a:p>
            <a:pPr defTabSz="490727">
              <a:defRPr sz="6719"/>
            </a:pPr>
            <a:r>
              <a:t>Eclipse Orchestrator</a:t>
            </a:r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xfrm>
            <a:off x="952500" y="2501900"/>
            <a:ext cx="11099800" cy="1205161"/>
          </a:xfrm>
          <a:prstGeom prst="rect">
            <a:avLst/>
          </a:prstGeom>
        </p:spPr>
        <p:txBody>
          <a:bodyPr/>
          <a:lstStyle>
            <a:lvl1pPr>
              <a:lnSpc>
                <a:spcPct val="30000"/>
              </a:lnSpc>
              <a:spcBef>
                <a:spcPts val="4000"/>
              </a:spcBef>
              <a:defRPr sz="3600"/>
            </a:lvl1pPr>
          </a:lstStyle>
          <a:p>
            <a:r>
              <a:t>Written to run with Windows XP or Vista</a:t>
            </a:r>
          </a:p>
        </p:txBody>
      </p:sp>
      <p:graphicFrame>
        <p:nvGraphicFramePr>
          <p:cNvPr id="233" name="Table 233"/>
          <p:cNvGraphicFramePr/>
          <p:nvPr/>
        </p:nvGraphicFramePr>
        <p:xfrm>
          <a:off x="859532" y="4033291"/>
          <a:ext cx="10853935" cy="479028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7083094"/>
                <a:gridCol w="1852827"/>
                <a:gridCol w="1918014"/>
              </a:tblGrid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Feature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Free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Pro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Simultaneous Camera support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5">
                              <a:hueOff val="101205"/>
                              <a:satOff val="-13598"/>
                              <a:lumOff val="23877"/>
                            </a:schemeClr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16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Max frames per second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5">
                              <a:hueOff val="101205"/>
                              <a:satOff val="-13598"/>
                              <a:lumOff val="23877"/>
                            </a:schemeClr>
                          </a:solidFill>
                        </a:rPr>
                        <a:t>~0.3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Unlimited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Script Wizard phenomena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5">
                              <a:hueOff val="101205"/>
                              <a:satOff val="-13598"/>
                              <a:lumOff val="23877"/>
                            </a:schemeClr>
                          </a:solidFill>
                        </a:rPr>
                        <a:t>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GPS time accuracy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5">
                              <a:hueOff val="101205"/>
                              <a:satOff val="-13598"/>
                              <a:lumOff val="23877"/>
                            </a:schemeClr>
                          </a:solidFill>
                        </a:rPr>
                        <a:t>&lt; 1 sec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&lt; 0.1 sec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Bulb support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5">
                              <a:hueOff val="101205"/>
                              <a:satOff val="-13598"/>
                              <a:lumOff val="23877"/>
                            </a:schemeClr>
                          </a:solidFill>
                        </a:rPr>
                        <a:t>no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Mirror lock-up support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5">
                              <a:hueOff val="101205"/>
                              <a:satOff val="-13598"/>
                              <a:lumOff val="23877"/>
                            </a:schemeClr>
                          </a:solidFill>
                        </a:rPr>
                        <a:t>no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Live-view support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5">
                              <a:hueOff val="101205"/>
                              <a:satOff val="-13598"/>
                              <a:lumOff val="23877"/>
                            </a:schemeClr>
                          </a:solidFill>
                        </a:rPr>
                        <a:t>no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Mac</a:t>
            </a:r>
          </a:p>
          <a:p>
            <a:pPr defTabSz="490727">
              <a:defRPr sz="6719"/>
            </a:pPr>
            <a:r>
              <a:t>Solar Eclipse Maestro</a:t>
            </a:r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xfrm>
            <a:off x="952500" y="2501900"/>
            <a:ext cx="11099800" cy="1205161"/>
          </a:xfrm>
          <a:prstGeom prst="rect">
            <a:avLst/>
          </a:prstGeom>
        </p:spPr>
        <p:txBody>
          <a:bodyPr/>
          <a:lstStyle/>
          <a:p>
            <a:pPr marL="351155" indent="-351155" defTabSz="461518">
              <a:lnSpc>
                <a:spcPct val="30000"/>
              </a:lnSpc>
              <a:spcBef>
                <a:spcPts val="3100"/>
              </a:spcBef>
              <a:defRPr sz="2844"/>
            </a:pPr>
            <a:r>
              <a:t>Written to run with Mac 10.4 through 10.12 (10.11 recommended)</a:t>
            </a:r>
          </a:p>
          <a:p>
            <a:pPr marL="351155" indent="-351155" defTabSz="461518">
              <a:lnSpc>
                <a:spcPct val="30000"/>
              </a:lnSpc>
              <a:spcBef>
                <a:spcPts val="3100"/>
              </a:spcBef>
              <a:defRPr sz="2844"/>
            </a:pPr>
            <a:r>
              <a:t>PPC or Intel (Intel recommended)</a:t>
            </a:r>
          </a:p>
        </p:txBody>
      </p:sp>
      <p:graphicFrame>
        <p:nvGraphicFramePr>
          <p:cNvPr id="237" name="Table 237"/>
          <p:cNvGraphicFramePr/>
          <p:nvPr/>
        </p:nvGraphicFramePr>
        <p:xfrm>
          <a:off x="859532" y="4033291"/>
          <a:ext cx="10853935" cy="479028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7083094"/>
                <a:gridCol w="1852827"/>
                <a:gridCol w="1918014"/>
              </a:tblGrid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Feature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Freeware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Paid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Simultaneous Camera support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Max frames per second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Unlimited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Unlimited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Script Wizard phenomena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GPS time accuracy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&lt; 0.1 sec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&lt; 0.1 sec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Bulb support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yes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Mirror lock-up support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yes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59878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Live-view support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chemeClr val="accent3">
                              <a:hueOff val="-499813"/>
                              <a:satOff val="-5228"/>
                              <a:lumOff val="24899"/>
                            </a:schemeClr>
                          </a:solidFill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Eclipse Basics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Safety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Eclipse Basics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idx="1"/>
          </p:nvPr>
        </p:nvSpPr>
        <p:spPr>
          <a:xfrm>
            <a:off x="952500" y="2171700"/>
            <a:ext cx="11099800" cy="6286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77825" indent="-377825" defTabSz="496570">
              <a:spcBef>
                <a:spcPts val="3500"/>
              </a:spcBef>
              <a:defRPr sz="3230"/>
            </a:pPr>
            <a:r>
              <a:t>Sun’s diameter is about </a:t>
            </a:r>
            <a:r>
              <a:rPr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</a:rPr>
              <a:t>400x larger</a:t>
            </a:r>
            <a:r>
              <a:t> than moon’s diameter.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Sun is also about </a:t>
            </a:r>
            <a:r>
              <a:rPr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</a:rPr>
              <a:t>400x farther</a:t>
            </a:r>
            <a:r>
              <a:t> away than moon.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This means Sun &amp; Moon both appear to be similar size (</a:t>
            </a:r>
            <a:r>
              <a:rPr>
                <a:solidFill>
                  <a:schemeClr val="accent6">
                    <a:hueOff val="-241736"/>
                    <a:satOff val="29413"/>
                    <a:lumOff val="20727"/>
                  </a:schemeClr>
                </a:solidFill>
              </a:rPr>
              <a:t>1/2º from edge to edge</a:t>
            </a:r>
            <a:r>
              <a:t>)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Moon </a:t>
            </a: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distance varies</a:t>
            </a:r>
            <a:r>
              <a:t> from 356,000km to 406,000km (about 50,000km)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This determines if eclipse is </a:t>
            </a:r>
            <a:r>
              <a:rPr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</a:rPr>
              <a:t>annular</a:t>
            </a:r>
            <a:r>
              <a:t> vs. </a:t>
            </a:r>
            <a:r>
              <a:rPr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rPr>
              <a:t>total</a:t>
            </a:r>
            <a:r>
              <a:t> and length of totality.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3201">
              <a:defRPr sz="6480"/>
            </a:lvl1pPr>
          </a:lstStyle>
          <a:p>
            <a:r>
              <a:t>Events Based on Time-offsets from Significant Contacts</a:t>
            </a:r>
          </a:p>
        </p:txBody>
      </p:sp>
      <p:sp>
        <p:nvSpPr>
          <p:cNvPr id="245" name="Shape 245"/>
          <p:cNvSpPr/>
          <p:nvPr/>
        </p:nvSpPr>
        <p:spPr>
          <a:xfrm>
            <a:off x="859886" y="2971800"/>
            <a:ext cx="6915323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61473" indent="-561473" algn="l">
              <a:buSzPct val="75000"/>
              <a:buChar char="•"/>
              <a:defRPr sz="4100"/>
            </a:pPr>
            <a:r>
              <a:t>C1 - Moon first touches</a:t>
            </a:r>
            <a:br/>
            <a:r>
              <a:t>Sun’s disk - Eclipse begins</a:t>
            </a:r>
          </a:p>
        </p:txBody>
      </p:sp>
      <p:sp>
        <p:nvSpPr>
          <p:cNvPr id="246" name="Shape 246"/>
          <p:cNvSpPr/>
          <p:nvPr/>
        </p:nvSpPr>
        <p:spPr>
          <a:xfrm>
            <a:off x="10172700" y="3009900"/>
            <a:ext cx="1270000" cy="1270000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8775700" y="2946400"/>
            <a:ext cx="1397000" cy="1397000"/>
          </a:xfrm>
          <a:prstGeom prst="ellipse">
            <a:avLst/>
          </a:prstGeom>
          <a:blipFill>
            <a:blip r:embed="rId3">
              <a:alphaModFix amt="80404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859886" y="4588933"/>
            <a:ext cx="6771089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61473" indent="-561473" algn="l">
              <a:buSzPct val="75000"/>
              <a:buChar char="•"/>
              <a:defRPr sz="4100"/>
            </a:pPr>
            <a:r>
              <a:t>C2 - Moon covers</a:t>
            </a:r>
            <a:br/>
            <a:r>
              <a:t>Sun’s Disk - totality begins</a:t>
            </a:r>
          </a:p>
        </p:txBody>
      </p:sp>
      <p:sp>
        <p:nvSpPr>
          <p:cNvPr id="249" name="Shape 249"/>
          <p:cNvSpPr/>
          <p:nvPr/>
        </p:nvSpPr>
        <p:spPr>
          <a:xfrm>
            <a:off x="9702800" y="4635500"/>
            <a:ext cx="1270000" cy="1270000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9575800" y="4572000"/>
            <a:ext cx="1397000" cy="1397000"/>
          </a:xfrm>
          <a:prstGeom prst="ellipse">
            <a:avLst/>
          </a:prstGeom>
          <a:blipFill>
            <a:blip r:embed="rId3">
              <a:alphaModFix amt="80404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859886" y="6206066"/>
            <a:ext cx="6337346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61473" indent="-561473" algn="l">
              <a:buSzPct val="75000"/>
              <a:buChar char="•"/>
              <a:defRPr sz="4100"/>
            </a:pPr>
            <a:r>
              <a:t>C3 - Moon covers</a:t>
            </a:r>
            <a:br/>
            <a:r>
              <a:t>Sun’s Disk - totality ends</a:t>
            </a:r>
          </a:p>
        </p:txBody>
      </p:sp>
      <p:sp>
        <p:nvSpPr>
          <p:cNvPr id="252" name="Shape 252"/>
          <p:cNvSpPr/>
          <p:nvPr/>
        </p:nvSpPr>
        <p:spPr>
          <a:xfrm>
            <a:off x="9715500" y="6172200"/>
            <a:ext cx="1270000" cy="1270000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9702800" y="6108700"/>
            <a:ext cx="1397000" cy="1397000"/>
          </a:xfrm>
          <a:prstGeom prst="ellipse">
            <a:avLst/>
          </a:prstGeom>
          <a:blipFill>
            <a:blip r:embed="rId3">
              <a:alphaModFix amt="80404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859886" y="7823200"/>
            <a:ext cx="570105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61473" indent="-561473" algn="l">
              <a:buSzPct val="75000"/>
              <a:buChar char="•"/>
              <a:defRPr sz="4100"/>
            </a:pPr>
            <a:r>
              <a:t>C4 - Moon exits Sun’s</a:t>
            </a:r>
            <a:br/>
            <a:r>
              <a:t>disk - End of eclipse</a:t>
            </a:r>
          </a:p>
        </p:txBody>
      </p:sp>
      <p:sp>
        <p:nvSpPr>
          <p:cNvPr id="255" name="Shape 255"/>
          <p:cNvSpPr/>
          <p:nvPr/>
        </p:nvSpPr>
        <p:spPr>
          <a:xfrm>
            <a:off x="8839200" y="7861300"/>
            <a:ext cx="1270000" cy="1270000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10109200" y="7797800"/>
            <a:ext cx="1397000" cy="1397000"/>
          </a:xfrm>
          <a:prstGeom prst="ellipse">
            <a:avLst/>
          </a:prstGeom>
          <a:blipFill>
            <a:blip r:embed="rId3">
              <a:alphaModFix amt="80404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2017 Eclipse Simulation.mp4"/>
          <p:cNvPicPr>
            <a:picLocks noGrp="1"/>
          </p:cNvPicPr>
          <p:nvPr>
            <p:ph type="pic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17852" y="741708"/>
            <a:ext cx="11969096" cy="6732617"/>
          </a:xfrm>
          <a:prstGeom prst="rect">
            <a:avLst/>
          </a:prstGeom>
        </p:spPr>
      </p:pic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Simultaneous Views from Ground and Space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1867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7288" r="7288"/>
          <a:stretch>
            <a:fillRect/>
          </a:stretch>
        </p:blipFill>
        <p:spPr>
          <a:xfrm>
            <a:off x="6718300" y="2590800"/>
            <a:ext cx="5334001" cy="6286500"/>
          </a:xfrm>
          <a:prstGeom prst="rect">
            <a:avLst/>
          </a:prstGeom>
        </p:spPr>
      </p:pic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8835">
              <a:defRPr sz="4640"/>
            </a:pPr>
            <a:r>
              <a:t>What the software does - Part 1</a:t>
            </a:r>
            <a:br/>
            <a:r>
              <a:t>Determine Precise Time for Each Contact</a:t>
            </a:r>
          </a:p>
        </p:txBody>
      </p:sp>
      <p:sp>
        <p:nvSpPr>
          <p:cNvPr id="263" name="Shape 263"/>
          <p:cNvSpPr>
            <a:spLocks noGrp="1"/>
          </p:cNvSpPr>
          <p:nvPr>
            <p:ph type="body" sz="half" idx="1"/>
          </p:nvPr>
        </p:nvSpPr>
        <p:spPr>
          <a:xfrm>
            <a:off x="521841" y="2590800"/>
            <a:ext cx="6044853" cy="6286500"/>
          </a:xfrm>
          <a:prstGeom prst="rect">
            <a:avLst/>
          </a:prstGeom>
        </p:spPr>
        <p:txBody>
          <a:bodyPr/>
          <a:lstStyle/>
          <a:p>
            <a:r>
              <a:t>Need precise </a:t>
            </a:r>
            <a:r>
              <a:rPr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rPr>
              <a:t>latitude</a:t>
            </a:r>
            <a:r>
              <a:t>, </a:t>
            </a:r>
            <a:r>
              <a:rPr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rPr>
              <a:t>longitude</a:t>
            </a:r>
            <a:r>
              <a:t> &amp; </a:t>
            </a:r>
            <a:r>
              <a:rPr>
                <a:solidFill>
                  <a:schemeClr val="accent2">
                    <a:satOff val="-13916"/>
                    <a:lumOff val="13989"/>
                  </a:schemeClr>
                </a:solidFill>
              </a:rPr>
              <a:t>altitude</a:t>
            </a:r>
            <a:r>
              <a:t>.</a:t>
            </a:r>
          </a:p>
          <a:p>
            <a:r>
              <a:t>Need precise </a:t>
            </a:r>
            <a:r>
              <a:rPr>
                <a:solidFill>
                  <a:schemeClr val="accent6">
                    <a:hueOff val="-241736"/>
                    <a:satOff val="29413"/>
                    <a:lumOff val="20727"/>
                  </a:schemeClr>
                </a:solidFill>
              </a:rPr>
              <a:t>time</a:t>
            </a:r>
            <a:r>
              <a:t> of day.</a:t>
            </a:r>
          </a:p>
          <a:p>
            <a:r>
              <a:t>Can then calculate precise moment of </a:t>
            </a:r>
            <a:r>
              <a:rPr>
                <a:solidFill>
                  <a:schemeClr val="accent2">
                    <a:satOff val="-13916"/>
                    <a:lumOff val="13989"/>
                  </a:schemeClr>
                </a:solidFill>
              </a:rPr>
              <a:t>C1</a:t>
            </a:r>
            <a:r>
              <a:t>, </a:t>
            </a:r>
            <a:r>
              <a:rPr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rPr>
              <a:t>C2</a:t>
            </a:r>
            <a:r>
              <a:t>, </a:t>
            </a: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C3</a:t>
            </a:r>
            <a:r>
              <a:t>, &amp; </a:t>
            </a:r>
            <a:r>
              <a:rPr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</a:rPr>
              <a:t>C4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32993">
              <a:defRPr sz="4560"/>
            </a:pPr>
            <a:r>
              <a:t>What the software does - Part 2</a:t>
            </a:r>
          </a:p>
          <a:p>
            <a:pPr defTabSz="332993">
              <a:defRPr sz="4560"/>
            </a:pPr>
            <a:r>
              <a:t>Scripted capture of phenomena based on time relative to the contact events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xfrm>
            <a:off x="521841" y="2590800"/>
            <a:ext cx="11581805" cy="6286500"/>
          </a:xfrm>
          <a:prstGeom prst="rect">
            <a:avLst/>
          </a:prstGeom>
        </p:spPr>
        <p:txBody>
          <a:bodyPr/>
          <a:lstStyle/>
          <a:p>
            <a:pPr marL="308609" indent="-308609" defTabSz="525779">
              <a:spcBef>
                <a:spcPts val="2800"/>
              </a:spcBef>
              <a:defRPr sz="2520"/>
            </a:pPr>
            <a:r>
              <a:t>Periodic images of </a:t>
            </a:r>
            <a:r>
              <a:rPr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</a:rPr>
              <a:t>partial eclipse phases</a:t>
            </a:r>
            <a:r>
              <a:t> before &amp; after totality between C1 &amp; C2 and again between C3 &amp; C4</a:t>
            </a:r>
          </a:p>
          <a:p>
            <a:pPr marL="308609" indent="-308609" defTabSz="525779">
              <a:spcBef>
                <a:spcPts val="2800"/>
              </a:spcBef>
              <a:defRPr sz="2520"/>
            </a:pPr>
            <a: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  <a:t>Diamond Rings</a:t>
            </a:r>
            <a:br>
              <a: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rPr>
            </a:br>
            <a:r>
              <a:t>9 seconds before C2</a:t>
            </a:r>
            <a:br/>
            <a:r>
              <a:t>9 seconds after C3</a:t>
            </a:r>
          </a:p>
          <a:p>
            <a:pPr marL="308609" indent="-308609" defTabSz="525779">
              <a:spcBef>
                <a:spcPts val="2800"/>
              </a:spcBef>
              <a:defRPr sz="2520"/>
            </a:pPr>
            <a:r>
              <a:rPr>
                <a:solidFill>
                  <a:schemeClr val="accent2">
                    <a:satOff val="-13916"/>
                    <a:lumOff val="13989"/>
                  </a:schemeClr>
                </a:solidFill>
              </a:rPr>
              <a:t>Baily’s Beads</a:t>
            </a:r>
            <a:br>
              <a:rPr>
                <a:solidFill>
                  <a:schemeClr val="accent2">
                    <a:satOff val="-13916"/>
                    <a:lumOff val="13989"/>
                  </a:schemeClr>
                </a:solidFill>
              </a:rPr>
            </a:br>
            <a:r>
              <a:t>1.5 seconds before C2</a:t>
            </a:r>
            <a:br/>
            <a:r>
              <a:t>1.5 seconds after C3</a:t>
            </a:r>
          </a:p>
          <a:p>
            <a:pPr marL="308609" indent="-308609" defTabSz="525779">
              <a:spcBef>
                <a:spcPts val="2800"/>
              </a:spcBef>
              <a:defRPr sz="2520"/>
            </a:pPr>
            <a:r>
              <a:rPr>
                <a:solidFill>
                  <a:schemeClr val="accent6">
                    <a:hueOff val="-241736"/>
                    <a:satOff val="29413"/>
                    <a:lumOff val="20727"/>
                  </a:schemeClr>
                </a:solidFill>
              </a:rPr>
              <a:t>Solar Corona </a:t>
            </a:r>
            <a:br>
              <a:rPr>
                <a:solidFill>
                  <a:schemeClr val="accent6">
                    <a:hueOff val="-241736"/>
                    <a:satOff val="29413"/>
                    <a:lumOff val="20727"/>
                  </a:schemeClr>
                </a:solidFill>
              </a:rPr>
            </a:br>
            <a:r>
              <a:t>between C2 and C3 (exposing about 12 stops worth of dynamic range)</a:t>
            </a:r>
          </a:p>
          <a:p>
            <a:pPr marL="308609" indent="-308609" defTabSz="525779">
              <a:spcBef>
                <a:spcPts val="2800"/>
              </a:spcBef>
              <a:defRPr sz="2520"/>
            </a:pPr>
            <a:r>
              <a:rPr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</a:rPr>
              <a:t>Yell at photographer</a:t>
            </a:r>
            <a:r>
              <a:t> to remove and later re-attach filters</a:t>
            </a:r>
            <a:br/>
            <a:r>
              <a:t>at just the right moments before C2 and after C3  (Very important!)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Scripts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Automation is primarily script-driven</a:t>
            </a:r>
          </a:p>
        </p:txBody>
      </p:sp>
      <p:sp>
        <p:nvSpPr>
          <p:cNvPr id="271" name="Shape 271"/>
          <p:cNvSpPr>
            <a:spLocks noGrp="1"/>
          </p:cNvSpPr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Configuration wizard will typically </a:t>
            </a:r>
            <a:r>
              <a:rPr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rPr>
              <a:t>auto-generate</a:t>
            </a:r>
            <a:r>
              <a:t> an </a:t>
            </a:r>
            <a:r>
              <a:rPr>
                <a:solidFill>
                  <a:schemeClr val="accent2">
                    <a:satOff val="-13916"/>
                    <a:lumOff val="13989"/>
                  </a:schemeClr>
                </a:solidFill>
              </a:rPr>
              <a:t>initial</a:t>
            </a:r>
            <a:r>
              <a:t> script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usually for one camera only</a:t>
            </a:r>
            <a:r>
              <a:t>).</a:t>
            </a:r>
          </a:p>
          <a:p>
            <a:r>
              <a:t>Script is just a text file.  You can edit this with any text editor.</a:t>
            </a:r>
          </a:p>
          <a:p>
            <a:r>
              <a:t>You should review and modify the script as desired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especially if you have multiple cameras</a:t>
            </a:r>
            <a:r>
              <a:t>).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1620689"/>
          </a:xfrm>
          <a:prstGeom prst="rect">
            <a:avLst/>
          </a:prstGeom>
        </p:spPr>
        <p:txBody>
          <a:bodyPr/>
          <a:lstStyle/>
          <a:p>
            <a:r>
              <a:t>Script Format</a:t>
            </a:r>
          </a:p>
        </p:txBody>
      </p:sp>
      <p:sp>
        <p:nvSpPr>
          <p:cNvPr id="274" name="Shape 274"/>
          <p:cNvSpPr>
            <a:spLocks noGrp="1"/>
          </p:cNvSpPr>
          <p:nvPr>
            <p:ph type="body" idx="1"/>
          </p:nvPr>
        </p:nvSpPr>
        <p:spPr>
          <a:xfrm>
            <a:off x="419100" y="2180034"/>
            <a:ext cx="12314585" cy="7276803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z="2700" b="1"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F2600"/>
                </a:solidFill>
              </a:rPr>
              <a:t>Action</a:t>
            </a:r>
            <a:r>
              <a:t>,</a:t>
            </a:r>
            <a:r>
              <a:rPr>
                <a:solidFill>
                  <a:srgbClr val="FF9300"/>
                </a:solidFill>
              </a:rPr>
              <a:t>Reference Event or Date</a:t>
            </a:r>
            <a:r>
              <a:t>,</a:t>
            </a:r>
            <a:r>
              <a:rPr>
                <a:solidFill>
                  <a:srgbClr val="FFFB00"/>
                </a:solidFill>
              </a:rPr>
              <a:t>Offset Sign</a:t>
            </a:r>
            <a:r>
              <a:t>,</a:t>
            </a:r>
            <a:r>
              <a:rPr>
                <a:solidFill>
                  <a:srgbClr val="8EFA00"/>
                </a:solidFill>
              </a:rPr>
              <a:t>Time</a:t>
            </a:r>
            <a:r>
              <a:t>,</a:t>
            </a:r>
            <a:r>
              <a:rPr>
                <a:solidFill>
                  <a:srgbClr val="00FA92"/>
                </a:solidFill>
              </a:rPr>
              <a:t>Camera Name</a:t>
            </a:r>
            <a:r>
              <a:t>,</a:t>
            </a:r>
            <a:r>
              <a:rPr>
                <a:solidFill>
                  <a:srgbClr val="00FDFF"/>
                </a:solidFill>
              </a:rPr>
              <a:t>Shutter Speed</a:t>
            </a:r>
            <a:r>
              <a:t>,</a:t>
            </a:r>
            <a:r>
              <a:rPr>
                <a:solidFill>
                  <a:srgbClr val="0096FF"/>
                </a:solidFill>
              </a:rPr>
              <a:t>Aperture</a:t>
            </a:r>
            <a:r>
              <a:t>,</a:t>
            </a:r>
            <a:r>
              <a:rPr>
                <a:solidFill>
                  <a:srgbClr val="7A81FF"/>
                </a:solidFill>
              </a:rPr>
              <a:t>ISO</a:t>
            </a:r>
            <a:r>
              <a:t>,</a:t>
            </a:r>
            <a:r>
              <a:rPr>
                <a:solidFill>
                  <a:srgbClr val="D783FF"/>
                </a:solidFill>
              </a:rPr>
              <a:t>Mirror Lock-Up Time</a:t>
            </a:r>
            <a:r>
              <a:t>,</a:t>
            </a:r>
            <a:r>
              <a:rPr>
                <a:solidFill>
                  <a:srgbClr val="FF8AD8"/>
                </a:solidFill>
              </a:rPr>
              <a:t>Image Quality</a:t>
            </a:r>
            <a:r>
              <a:t>,</a:t>
            </a:r>
            <a:r>
              <a:rPr>
                <a:solidFill>
                  <a:srgbClr val="FF2F92"/>
                </a:solidFill>
              </a:rPr>
              <a:t>Image Size</a:t>
            </a:r>
            <a:r>
              <a:t>,</a:t>
            </a:r>
            <a:r>
              <a:rPr>
                <a:solidFill>
                  <a:srgbClr val="9437FF"/>
                </a:solidFill>
              </a:rPr>
              <a:t>Incremental</a:t>
            </a:r>
            <a:r>
              <a:t>,</a:t>
            </a:r>
            <a:r>
              <a:rPr>
                <a:solidFill>
                  <a:srgbClr val="FF7E79"/>
                </a:solidFill>
              </a:rPr>
              <a:t>Comment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900" b="1"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FF7E79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2300"/>
            </a:pPr>
            <a:r>
              <a:rPr b="1">
                <a:solidFill>
                  <a:srgbClr val="FF2600"/>
                </a:solidFill>
                <a:latin typeface="Courier"/>
                <a:ea typeface="Courier"/>
                <a:cs typeface="Courier"/>
                <a:sym typeface="Courier"/>
              </a:rPr>
              <a:t>Action</a:t>
            </a:r>
            <a:r>
              <a:t>: What do you want it to do?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/>
            </a:pPr>
            <a:r>
              <a:rPr b="1">
                <a:solidFill>
                  <a:srgbClr val="FF9300"/>
                </a:solidFill>
                <a:latin typeface="Courier"/>
                <a:ea typeface="Courier"/>
                <a:cs typeface="Courier"/>
                <a:sym typeface="Courier"/>
              </a:rPr>
              <a:t>Reference Event</a:t>
            </a:r>
            <a:r>
              <a:t>: RISE, C1, C2, MAX, MID, C3, C4, SET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/>
            </a:pPr>
            <a:r>
              <a:rPr b="1">
                <a:solidFill>
                  <a:srgbClr val="FFFB00"/>
                </a:solidFill>
                <a:latin typeface="Courier"/>
                <a:ea typeface="Courier"/>
                <a:cs typeface="Courier"/>
                <a:sym typeface="Courier"/>
              </a:rPr>
              <a:t>Offset Sign</a:t>
            </a:r>
            <a:r>
              <a:t>:  +, - (relative to reference event)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/>
            </a:pPr>
            <a:r>
              <a:rPr b="1">
                <a:solidFill>
                  <a:srgbClr val="8EFA00"/>
                </a:solidFill>
                <a:latin typeface="Courier"/>
                <a:ea typeface="Courier"/>
                <a:cs typeface="Courier"/>
                <a:sym typeface="Courier"/>
              </a:rPr>
              <a:t>Time</a:t>
            </a:r>
            <a:r>
              <a:t>:  Offset time relative to reference event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/>
            </a:pPr>
            <a:r>
              <a:rPr b="1">
                <a:solidFill>
                  <a:srgbClr val="00FA92"/>
                </a:solidFill>
                <a:latin typeface="Courier"/>
                <a:ea typeface="Courier"/>
                <a:cs typeface="Courier"/>
                <a:sym typeface="Courier"/>
              </a:rPr>
              <a:t>Camera name</a:t>
            </a:r>
            <a:r>
              <a:t>:  Which camera are we using for this action?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/>
            </a:pPr>
            <a:r>
              <a:rPr b="1">
                <a:solidFill>
                  <a:srgbClr val="00FDFF"/>
                </a:solidFill>
                <a:latin typeface="Courier"/>
                <a:ea typeface="Courier"/>
                <a:cs typeface="Courier"/>
                <a:sym typeface="Courier"/>
              </a:rPr>
              <a:t>Shutter speed</a:t>
            </a:r>
            <a:r>
              <a:t>:  Duration of exposure in seconds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/>
            </a:pPr>
            <a:r>
              <a:rPr b="1">
                <a:solidFill>
                  <a:srgbClr val="0096FF"/>
                </a:solidFill>
                <a:latin typeface="Courier"/>
                <a:ea typeface="Courier"/>
                <a:cs typeface="Courier"/>
                <a:sym typeface="Courier"/>
              </a:rPr>
              <a:t>Aperture</a:t>
            </a:r>
            <a:r>
              <a:t>:  f-stop (for lenses with automatic aperture control)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/>
            </a:pPr>
            <a:r>
              <a:rPr b="1">
                <a:solidFill>
                  <a:srgbClr val="7A81FF"/>
                </a:solidFill>
                <a:latin typeface="Courier"/>
                <a:ea typeface="Courier"/>
                <a:cs typeface="Courier"/>
                <a:sym typeface="Courier"/>
              </a:rPr>
              <a:t>ISO</a:t>
            </a:r>
            <a:r>
              <a:t>:  Camera ISO setting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/>
            </a:pPr>
            <a:r>
              <a:rPr b="1">
                <a:solidFill>
                  <a:srgbClr val="D783FF"/>
                </a:solidFill>
                <a:latin typeface="Courier"/>
                <a:ea typeface="Courier"/>
                <a:cs typeface="Courier"/>
                <a:sym typeface="Courier"/>
              </a:rPr>
              <a:t>Mirror Lock-Up Time</a:t>
            </a:r>
            <a:r>
              <a:t>:  Allow vibrations to settle after raising reflex mirror before capturing exposure.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/>
            </a:pPr>
            <a:r>
              <a:rPr b="1">
                <a:solidFill>
                  <a:srgbClr val="FF8AD8"/>
                </a:solidFill>
                <a:latin typeface="Courier"/>
                <a:ea typeface="Courier"/>
                <a:cs typeface="Courier"/>
                <a:sym typeface="Courier"/>
              </a:rPr>
              <a:t>Image Quality</a:t>
            </a:r>
            <a:r>
              <a:t>:  You will only ever want to use ‘RAW’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/>
            </a:pPr>
            <a:r>
              <a:rPr b="1">
                <a:solidFill>
                  <a:srgbClr val="FF2F92"/>
                </a:solidFill>
                <a:latin typeface="Courier"/>
                <a:ea typeface="Courier"/>
                <a:cs typeface="Courier"/>
                <a:sym typeface="Courier"/>
              </a:rPr>
              <a:t>Image Size</a:t>
            </a:r>
            <a:r>
              <a:t>:  You will use ‘None’ (camera will shoot at native size)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/>
            </a:pPr>
            <a:r>
              <a:rPr b="1">
                <a:solidFill>
                  <a:srgbClr val="9437FF"/>
                </a:solidFill>
                <a:latin typeface="Courier"/>
                <a:ea typeface="Courier"/>
                <a:cs typeface="Courier"/>
                <a:sym typeface="Courier"/>
              </a:rPr>
              <a:t>Incremental</a:t>
            </a:r>
            <a:r>
              <a:t>:  Y, N  Should it only update the setting which has changed from previous exposure?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/>
            </a:pPr>
            <a:r>
              <a:rPr b="1">
                <a:solidFill>
                  <a:srgbClr val="FF7E79"/>
                </a:solidFill>
                <a:latin typeface="Courier"/>
                <a:ea typeface="Courier"/>
                <a:cs typeface="Courier"/>
                <a:sym typeface="Courier"/>
              </a:rPr>
              <a:t>Comment</a:t>
            </a:r>
            <a:r>
              <a:t>:  Notes so you can remember why you wanted this line in the script</a:t>
            </a:r>
          </a:p>
        </p:txBody>
      </p:sp>
      <p:sp>
        <p:nvSpPr>
          <p:cNvPr id="275" name="Shape 275"/>
          <p:cNvSpPr/>
          <p:nvPr/>
        </p:nvSpPr>
        <p:spPr>
          <a:xfrm>
            <a:off x="614451" y="1803399"/>
            <a:ext cx="1177589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TAKEPIC,MAX,-,00:49.2,Canon 60Da,1/640,8.0,200,0.000,RAW,None,N,Solar corona Rs = 0.1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1620689"/>
          </a:xfrm>
          <a:prstGeom prst="rect">
            <a:avLst/>
          </a:prstGeom>
        </p:spPr>
        <p:txBody>
          <a:bodyPr/>
          <a:lstStyle/>
          <a:p>
            <a:r>
              <a:t>What does this do?</a:t>
            </a:r>
          </a:p>
        </p:txBody>
      </p:sp>
      <p:sp>
        <p:nvSpPr>
          <p:cNvPr id="278" name="Shape 278"/>
          <p:cNvSpPr/>
          <p:nvPr/>
        </p:nvSpPr>
        <p:spPr>
          <a:xfrm>
            <a:off x="362545" y="2622549"/>
            <a:ext cx="124575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FF2600"/>
                </a:solidFill>
              </a:rPr>
              <a:t>TAKEPIC</a:t>
            </a:r>
            <a:r>
              <a:t>,</a:t>
            </a:r>
            <a:r>
              <a:rPr>
                <a:solidFill>
                  <a:srgbClr val="FF9300"/>
                </a:solidFill>
              </a:rPr>
              <a:t>C2</a:t>
            </a:r>
            <a:r>
              <a:t>,</a:t>
            </a:r>
            <a:r>
              <a:rPr>
                <a:solidFill>
                  <a:srgbClr val="FFFB00"/>
                </a:solidFill>
              </a:rPr>
              <a:t>-</a:t>
            </a:r>
            <a:r>
              <a:t>,</a:t>
            </a:r>
            <a:r>
              <a:rPr>
                <a:solidFill>
                  <a:srgbClr val="8EFA00"/>
                </a:solidFill>
              </a:rPr>
              <a:t>00:09.0</a:t>
            </a:r>
            <a:r>
              <a:t>,</a:t>
            </a:r>
            <a:r>
              <a:rPr>
                <a:solidFill>
                  <a:srgbClr val="00FA92"/>
                </a:solidFill>
              </a:rPr>
              <a:t>Canon 60Da</a:t>
            </a:r>
            <a:r>
              <a:t>,</a:t>
            </a:r>
            <a:r>
              <a:rPr>
                <a:solidFill>
                  <a:srgbClr val="00FDFF"/>
                </a:solidFill>
              </a:rPr>
              <a:t>1/80</a:t>
            </a:r>
            <a:r>
              <a:t>,</a:t>
            </a:r>
            <a:r>
              <a:rPr>
                <a:solidFill>
                  <a:srgbClr val="0096FF"/>
                </a:solidFill>
              </a:rPr>
              <a:t>8.0</a:t>
            </a:r>
            <a:r>
              <a:t>,</a:t>
            </a:r>
            <a:r>
              <a:rPr>
                <a:solidFill>
                  <a:srgbClr val="7A81FF"/>
                </a:solidFill>
              </a:rPr>
              <a:t>200</a:t>
            </a:r>
            <a:r>
              <a:t>,</a:t>
            </a:r>
            <a:r>
              <a:rPr>
                <a:solidFill>
                  <a:srgbClr val="D783FF"/>
                </a:solidFill>
              </a:rPr>
              <a:t>0.000</a:t>
            </a:r>
            <a:r>
              <a:t>,</a:t>
            </a:r>
            <a:r>
              <a:rPr>
                <a:solidFill>
                  <a:srgbClr val="FF8AD8"/>
                </a:solidFill>
              </a:rPr>
              <a:t>RAW</a:t>
            </a:r>
            <a:r>
              <a:t>,</a:t>
            </a:r>
            <a:r>
              <a:rPr>
                <a:solidFill>
                  <a:srgbClr val="FF2F92"/>
                </a:solidFill>
              </a:rPr>
              <a:t>None</a:t>
            </a:r>
            <a:r>
              <a:t>,</a:t>
            </a:r>
            <a:r>
              <a:rPr>
                <a:solidFill>
                  <a:srgbClr val="9437FF"/>
                </a:solidFill>
              </a:rPr>
              <a:t>Y</a:t>
            </a:r>
            <a:r>
              <a:t>,</a:t>
            </a:r>
            <a:r>
              <a:rPr>
                <a:solidFill>
                  <a:srgbClr val="FF7E79"/>
                </a:solidFill>
              </a:rPr>
              <a:t>First Diamond Ring</a:t>
            </a:r>
          </a:p>
        </p:txBody>
      </p:sp>
      <p:sp>
        <p:nvSpPr>
          <p:cNvPr id="279" name="Shape 279"/>
          <p:cNvSpPr/>
          <p:nvPr/>
        </p:nvSpPr>
        <p:spPr>
          <a:xfrm>
            <a:off x="434007" y="3840311"/>
            <a:ext cx="12314586" cy="4962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 defTabSz="457200">
              <a:defRPr sz="2300"/>
            </a:pPr>
            <a:r>
              <a:rPr b="1">
                <a:solidFill>
                  <a:srgbClr val="FF2600"/>
                </a:solidFill>
                <a:latin typeface="Courier"/>
                <a:ea typeface="Courier"/>
                <a:cs typeface="Courier"/>
                <a:sym typeface="Courier"/>
              </a:rPr>
              <a:t>Action</a:t>
            </a:r>
            <a:r>
              <a:t>: TAKEPIC = Tell the camera to take a picture</a:t>
            </a:r>
          </a:p>
          <a:p>
            <a:pPr algn="l" defTabSz="457200">
              <a:defRPr sz="2300"/>
            </a:pPr>
            <a:r>
              <a:rPr b="1">
                <a:solidFill>
                  <a:srgbClr val="FF9300"/>
                </a:solidFill>
                <a:latin typeface="Courier"/>
                <a:ea typeface="Courier"/>
                <a:cs typeface="Courier"/>
                <a:sym typeface="Courier"/>
              </a:rPr>
              <a:t>Reference Event</a:t>
            </a:r>
            <a:r>
              <a:t>: C2 = Second Contact (start of totality)</a:t>
            </a:r>
          </a:p>
          <a:p>
            <a:pPr algn="l" defTabSz="457200">
              <a:defRPr sz="2300"/>
            </a:pPr>
            <a:r>
              <a:rPr b="1">
                <a:solidFill>
                  <a:srgbClr val="FFFB00"/>
                </a:solidFill>
                <a:latin typeface="Courier"/>
                <a:ea typeface="Courier"/>
                <a:cs typeface="Courier"/>
                <a:sym typeface="Courier"/>
              </a:rPr>
              <a:t>Offset Sign</a:t>
            </a:r>
            <a:r>
              <a:t>:  ‘-‘ = do this before C2</a:t>
            </a:r>
          </a:p>
          <a:p>
            <a:pPr algn="l" defTabSz="457200">
              <a:defRPr sz="2300"/>
            </a:pPr>
            <a:r>
              <a:rPr b="1">
                <a:solidFill>
                  <a:srgbClr val="8EFA00"/>
                </a:solidFill>
                <a:latin typeface="Courier"/>
                <a:ea typeface="Courier"/>
                <a:cs typeface="Courier"/>
                <a:sym typeface="Courier"/>
              </a:rPr>
              <a:t>Time</a:t>
            </a:r>
            <a:r>
              <a:t>:  00:09.0 = do this 0 minutes and 9 seconds before totality</a:t>
            </a:r>
          </a:p>
          <a:p>
            <a:pPr algn="l" defTabSz="457200">
              <a:defRPr sz="2300"/>
            </a:pPr>
            <a:r>
              <a:rPr b="1">
                <a:solidFill>
                  <a:srgbClr val="00FA92"/>
                </a:solidFill>
                <a:latin typeface="Courier"/>
                <a:ea typeface="Courier"/>
                <a:cs typeface="Courier"/>
                <a:sym typeface="Courier"/>
              </a:rPr>
              <a:t>Camera name</a:t>
            </a:r>
            <a:r>
              <a:t>:  Using the camera named ‘Canon 60Da’ (you choose the name)</a:t>
            </a:r>
          </a:p>
          <a:p>
            <a:pPr algn="l" defTabSz="457200">
              <a:defRPr sz="2300"/>
            </a:pPr>
            <a:r>
              <a:rPr b="1">
                <a:solidFill>
                  <a:srgbClr val="00FDFF"/>
                </a:solidFill>
                <a:latin typeface="Courier"/>
                <a:ea typeface="Courier"/>
                <a:cs typeface="Courier"/>
                <a:sym typeface="Courier"/>
              </a:rPr>
              <a:t>Shutter speed</a:t>
            </a:r>
            <a:r>
              <a:t>:  1/80 = Take a 1/80th second exposure</a:t>
            </a:r>
          </a:p>
          <a:p>
            <a:pPr algn="l" defTabSz="457200">
              <a:defRPr sz="2300"/>
            </a:pPr>
            <a:r>
              <a:rPr b="1">
                <a:solidFill>
                  <a:srgbClr val="0096FF"/>
                </a:solidFill>
                <a:latin typeface="Courier"/>
                <a:ea typeface="Courier"/>
                <a:cs typeface="Courier"/>
                <a:sym typeface="Courier"/>
              </a:rPr>
              <a:t>Aperture</a:t>
            </a:r>
            <a:r>
              <a:t>:  8.0 = Use f/8</a:t>
            </a:r>
          </a:p>
          <a:p>
            <a:pPr algn="l" defTabSz="457200">
              <a:defRPr sz="2300"/>
            </a:pPr>
            <a:r>
              <a:rPr b="1">
                <a:solidFill>
                  <a:srgbClr val="7A81FF"/>
                </a:solidFill>
                <a:latin typeface="Courier"/>
                <a:ea typeface="Courier"/>
                <a:cs typeface="Courier"/>
                <a:sym typeface="Courier"/>
              </a:rPr>
              <a:t>ISO</a:t>
            </a:r>
            <a:r>
              <a:t>:  200 = Use ISO 200Bas</a:t>
            </a:r>
          </a:p>
          <a:p>
            <a:pPr algn="l" defTabSz="457200">
              <a:defRPr sz="2300"/>
            </a:pPr>
            <a:r>
              <a:rPr b="1">
                <a:solidFill>
                  <a:srgbClr val="D783FF"/>
                </a:solidFill>
                <a:latin typeface="Courier"/>
                <a:ea typeface="Courier"/>
                <a:cs typeface="Courier"/>
                <a:sym typeface="Courier"/>
              </a:rPr>
              <a:t>Mirror Lock-Up time</a:t>
            </a:r>
            <a:r>
              <a:t>:  0.000 = Don’t wait for vibrations to settle (no mirror lock-up delay)</a:t>
            </a:r>
          </a:p>
          <a:p>
            <a:pPr algn="l" defTabSz="457200">
              <a:defRPr sz="2300"/>
            </a:pPr>
            <a:r>
              <a:rPr b="1">
                <a:solidFill>
                  <a:srgbClr val="FF8AD8"/>
                </a:solidFill>
                <a:latin typeface="Courier"/>
                <a:ea typeface="Courier"/>
                <a:cs typeface="Courier"/>
                <a:sym typeface="Courier"/>
              </a:rPr>
              <a:t>Image Quality</a:t>
            </a:r>
            <a:r>
              <a:t>:  RAW = Use ‘RAW’ format (instead of JPG)</a:t>
            </a:r>
          </a:p>
          <a:p>
            <a:pPr algn="l" defTabSz="457200">
              <a:defRPr sz="2300"/>
            </a:pPr>
            <a:r>
              <a:rPr b="1">
                <a:solidFill>
                  <a:srgbClr val="FF2F92"/>
                </a:solidFill>
                <a:latin typeface="Courier"/>
                <a:ea typeface="Courier"/>
                <a:cs typeface="Courier"/>
                <a:sym typeface="Courier"/>
              </a:rPr>
              <a:t>Image Size</a:t>
            </a:r>
            <a:r>
              <a:t>:  None = Don’t resize</a:t>
            </a:r>
          </a:p>
          <a:p>
            <a:pPr algn="l" defTabSz="457200">
              <a:defRPr sz="2300"/>
            </a:pPr>
            <a:r>
              <a:rPr b="1">
                <a:solidFill>
                  <a:srgbClr val="9437FF"/>
                </a:solidFill>
                <a:latin typeface="Courier"/>
                <a:ea typeface="Courier"/>
                <a:cs typeface="Courier"/>
                <a:sym typeface="Courier"/>
              </a:rPr>
              <a:t>Incremental</a:t>
            </a:r>
            <a:r>
              <a:t>:  Y = Only tell camera what changed for this exposure relative to last exposure</a:t>
            </a:r>
          </a:p>
          <a:p>
            <a:pPr algn="l" defTabSz="457200">
              <a:defRPr sz="2300"/>
            </a:pPr>
            <a:r>
              <a:rPr b="1">
                <a:solidFill>
                  <a:srgbClr val="FF7E79"/>
                </a:solidFill>
                <a:latin typeface="Courier"/>
                <a:ea typeface="Courier"/>
                <a:cs typeface="Courier"/>
                <a:sym typeface="Courier"/>
              </a:rPr>
              <a:t>Comment</a:t>
            </a:r>
            <a:r>
              <a:t>:  First Diamond Ring = Note to self on why I put this line in the file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1620689"/>
          </a:xfrm>
          <a:prstGeom prst="rect">
            <a:avLst/>
          </a:prstGeom>
        </p:spPr>
        <p:txBody>
          <a:bodyPr/>
          <a:lstStyle/>
          <a:p>
            <a:r>
              <a:t>What does this do?</a:t>
            </a:r>
          </a:p>
        </p:txBody>
      </p:sp>
      <p:sp>
        <p:nvSpPr>
          <p:cNvPr id="282" name="Shape 282"/>
          <p:cNvSpPr/>
          <p:nvPr/>
        </p:nvSpPr>
        <p:spPr>
          <a:xfrm>
            <a:off x="1524074" y="2622549"/>
            <a:ext cx="1013445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FF2600"/>
                </a:solidFill>
              </a:rPr>
              <a:t>PLAY</a:t>
            </a:r>
            <a:r>
              <a:t>,</a:t>
            </a:r>
            <a:r>
              <a:rPr>
                <a:solidFill>
                  <a:srgbClr val="FF9300"/>
                </a:solidFill>
              </a:rPr>
              <a:t>C2</a:t>
            </a:r>
            <a:r>
              <a:t>,</a:t>
            </a:r>
            <a:r>
              <a:rPr>
                <a:solidFill>
                  <a:srgbClr val="FFFB00"/>
                </a:solidFill>
              </a:rPr>
              <a:t>-</a:t>
            </a:r>
            <a:r>
              <a:t>,</a:t>
            </a:r>
            <a:r>
              <a:rPr>
                <a:solidFill>
                  <a:srgbClr val="8EFA00"/>
                </a:solidFill>
              </a:rPr>
              <a:t>00:00:20.1</a:t>
            </a:r>
            <a:r>
              <a:t>,</a:t>
            </a:r>
            <a:r>
              <a:rPr>
                <a:solidFill>
                  <a:srgbClr val="00FA92"/>
                </a:solidFill>
              </a:rPr>
              <a:t>Filters_Off.wav</a:t>
            </a:r>
            <a:r>
              <a:t>, , , , , , , ,</a:t>
            </a:r>
            <a:r>
              <a:rPr>
                <a:solidFill>
                  <a:srgbClr val="FF7E79"/>
                </a:solidFill>
              </a:rPr>
              <a:t>'Filters off' voice prompt</a:t>
            </a:r>
          </a:p>
        </p:txBody>
      </p:sp>
      <p:sp>
        <p:nvSpPr>
          <p:cNvPr id="283" name="Shape 283"/>
          <p:cNvSpPr/>
          <p:nvPr/>
        </p:nvSpPr>
        <p:spPr>
          <a:xfrm>
            <a:off x="434007" y="3840311"/>
            <a:ext cx="12314586" cy="4962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 defTabSz="457200">
              <a:defRPr sz="2300"/>
            </a:pPr>
            <a:r>
              <a:rPr b="1">
                <a:solidFill>
                  <a:srgbClr val="FF2600"/>
                </a:solidFill>
                <a:latin typeface="Courier"/>
                <a:ea typeface="Courier"/>
                <a:cs typeface="Courier"/>
                <a:sym typeface="Courier"/>
              </a:rPr>
              <a:t>Action</a:t>
            </a:r>
            <a:r>
              <a:t>: PLAY = Play a “.wav” file (audio clips)</a:t>
            </a:r>
          </a:p>
          <a:p>
            <a:pPr algn="l" defTabSz="457200">
              <a:defRPr sz="2300"/>
            </a:pPr>
            <a:r>
              <a:rPr b="1">
                <a:solidFill>
                  <a:srgbClr val="FF9300"/>
                </a:solidFill>
                <a:latin typeface="Courier"/>
                <a:ea typeface="Courier"/>
                <a:cs typeface="Courier"/>
                <a:sym typeface="Courier"/>
              </a:rPr>
              <a:t>Reference Event</a:t>
            </a:r>
            <a:r>
              <a:t>: C2 = Second Contact (start of totality)</a:t>
            </a:r>
          </a:p>
          <a:p>
            <a:pPr algn="l" defTabSz="457200">
              <a:defRPr sz="2300"/>
            </a:pPr>
            <a:r>
              <a:rPr b="1">
                <a:solidFill>
                  <a:srgbClr val="FFFB00"/>
                </a:solidFill>
                <a:latin typeface="Courier"/>
                <a:ea typeface="Courier"/>
                <a:cs typeface="Courier"/>
                <a:sym typeface="Courier"/>
              </a:rPr>
              <a:t>Offset Sign</a:t>
            </a:r>
            <a:r>
              <a:t>:  ‘-‘ = do this before C2</a:t>
            </a:r>
          </a:p>
          <a:p>
            <a:pPr algn="l" defTabSz="457200">
              <a:defRPr sz="2300"/>
            </a:pPr>
            <a:r>
              <a:rPr b="1">
                <a:solidFill>
                  <a:srgbClr val="8EFA00"/>
                </a:solidFill>
                <a:latin typeface="Courier"/>
                <a:ea typeface="Courier"/>
                <a:cs typeface="Courier"/>
                <a:sym typeface="Courier"/>
              </a:rPr>
              <a:t>Time</a:t>
            </a:r>
            <a:r>
              <a:t>:  00:00:20.1 = do this 0 hours 0 minutes and 20.1 seconds before totality</a:t>
            </a:r>
          </a:p>
          <a:p>
            <a:pPr algn="l" defTabSz="457200">
              <a:defRPr sz="2300"/>
            </a:pPr>
            <a:r>
              <a:rPr b="1">
                <a:solidFill>
                  <a:srgbClr val="00FA92"/>
                </a:solidFill>
                <a:latin typeface="Courier"/>
                <a:ea typeface="Courier"/>
                <a:cs typeface="Courier"/>
                <a:sym typeface="Courier"/>
              </a:rPr>
              <a:t>Camera name</a:t>
            </a:r>
            <a:r>
              <a:t>:  Filters_Off.wav (used for file name since this isn’t a camera command)</a:t>
            </a:r>
          </a:p>
          <a:p>
            <a:pPr algn="l" defTabSz="457200">
              <a:defRPr sz="2300"/>
            </a:pPr>
            <a:r>
              <a:rPr b="1">
                <a:solidFill>
                  <a:srgbClr val="00FDFF"/>
                </a:solidFill>
                <a:latin typeface="Courier"/>
                <a:ea typeface="Courier"/>
                <a:cs typeface="Courier"/>
                <a:sym typeface="Courier"/>
              </a:rPr>
              <a:t>Shutter speed</a:t>
            </a:r>
            <a:r>
              <a:t>:  n/a</a:t>
            </a:r>
          </a:p>
          <a:p>
            <a:pPr algn="l" defTabSz="457200">
              <a:defRPr sz="2300"/>
            </a:pPr>
            <a:r>
              <a:rPr b="1">
                <a:solidFill>
                  <a:srgbClr val="0096FF"/>
                </a:solidFill>
                <a:latin typeface="Courier"/>
                <a:ea typeface="Courier"/>
                <a:cs typeface="Courier"/>
                <a:sym typeface="Courier"/>
              </a:rPr>
              <a:t>Aperture</a:t>
            </a:r>
            <a:r>
              <a:t>:  n/a</a:t>
            </a:r>
          </a:p>
          <a:p>
            <a:pPr algn="l" defTabSz="457200">
              <a:defRPr sz="2300"/>
            </a:pPr>
            <a:r>
              <a:rPr b="1">
                <a:solidFill>
                  <a:srgbClr val="7A81FF"/>
                </a:solidFill>
                <a:latin typeface="Courier"/>
                <a:ea typeface="Courier"/>
                <a:cs typeface="Courier"/>
                <a:sym typeface="Courier"/>
              </a:rPr>
              <a:t>ISO</a:t>
            </a:r>
            <a:r>
              <a:t>:  n/a</a:t>
            </a:r>
          </a:p>
          <a:p>
            <a:pPr algn="l" defTabSz="457200">
              <a:defRPr sz="2300"/>
            </a:pPr>
            <a:r>
              <a:rPr b="1">
                <a:solidFill>
                  <a:srgbClr val="D783FF"/>
                </a:solidFill>
                <a:latin typeface="Courier"/>
                <a:ea typeface="Courier"/>
                <a:cs typeface="Courier"/>
                <a:sym typeface="Courier"/>
              </a:rPr>
              <a:t>Mirror Lock-Up time</a:t>
            </a:r>
            <a:r>
              <a:t>:  n/a</a:t>
            </a:r>
          </a:p>
          <a:p>
            <a:pPr algn="l" defTabSz="457200">
              <a:defRPr sz="2300"/>
            </a:pPr>
            <a:r>
              <a:rPr b="1">
                <a:solidFill>
                  <a:srgbClr val="FF8AD8"/>
                </a:solidFill>
                <a:latin typeface="Courier"/>
                <a:ea typeface="Courier"/>
                <a:cs typeface="Courier"/>
                <a:sym typeface="Courier"/>
              </a:rPr>
              <a:t>Image Quality</a:t>
            </a:r>
            <a:r>
              <a:t>:  n/a</a:t>
            </a:r>
          </a:p>
          <a:p>
            <a:pPr algn="l" defTabSz="457200">
              <a:defRPr sz="2300"/>
            </a:pPr>
            <a:r>
              <a:rPr b="1">
                <a:solidFill>
                  <a:srgbClr val="FF2F92"/>
                </a:solidFill>
                <a:latin typeface="Courier"/>
                <a:ea typeface="Courier"/>
                <a:cs typeface="Courier"/>
                <a:sym typeface="Courier"/>
              </a:rPr>
              <a:t>Image Size</a:t>
            </a:r>
            <a:r>
              <a:t>:  n/a</a:t>
            </a:r>
          </a:p>
          <a:p>
            <a:pPr algn="l" defTabSz="457200">
              <a:defRPr sz="2300"/>
            </a:pPr>
            <a:r>
              <a:rPr b="1">
                <a:solidFill>
                  <a:srgbClr val="9437FF"/>
                </a:solidFill>
                <a:latin typeface="Courier"/>
                <a:ea typeface="Courier"/>
                <a:cs typeface="Courier"/>
                <a:sym typeface="Courier"/>
              </a:rPr>
              <a:t>Incremental</a:t>
            </a:r>
            <a:r>
              <a:t>:  n/a</a:t>
            </a:r>
          </a:p>
          <a:p>
            <a:pPr algn="l" defTabSz="457200">
              <a:defRPr sz="2300"/>
            </a:pPr>
            <a:r>
              <a:rPr b="1">
                <a:solidFill>
                  <a:srgbClr val="FF7E79"/>
                </a:solidFill>
                <a:latin typeface="Courier"/>
                <a:ea typeface="Courier"/>
                <a:cs typeface="Courier"/>
                <a:sym typeface="Courier"/>
              </a:rPr>
              <a:t>Comment</a:t>
            </a:r>
            <a:r>
              <a:t>:  Note to self on why I put this line in the file - yell at photographer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1270000" y="2667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Safety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600"/>
            </a:lvl1pPr>
          </a:lstStyle>
          <a:p>
            <a:r>
              <a:t>Any Questions?</a:t>
            </a:r>
          </a:p>
        </p:txBody>
      </p:sp>
      <p:pic>
        <p:nvPicPr>
          <p:cNvPr id="131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409" t="5064" r="2861" b="4851"/>
          <a:stretch>
            <a:fillRect/>
          </a:stretch>
        </p:blipFill>
        <p:spPr>
          <a:xfrm>
            <a:off x="8006464" y="1718351"/>
            <a:ext cx="4238179" cy="2398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590" extrusionOk="0">
                <a:moveTo>
                  <a:pt x="7028" y="0"/>
                </a:moveTo>
                <a:lnTo>
                  <a:pt x="6717" y="7"/>
                </a:lnTo>
                <a:cubicBezTo>
                  <a:pt x="6620" y="41"/>
                  <a:pt x="6522" y="83"/>
                  <a:pt x="6422" y="143"/>
                </a:cubicBezTo>
                <a:lnTo>
                  <a:pt x="6420" y="143"/>
                </a:lnTo>
                <a:lnTo>
                  <a:pt x="3866" y="2444"/>
                </a:lnTo>
                <a:cubicBezTo>
                  <a:pt x="2378" y="3782"/>
                  <a:pt x="898" y="5120"/>
                  <a:pt x="579" y="5420"/>
                </a:cubicBezTo>
                <a:lnTo>
                  <a:pt x="0" y="5967"/>
                </a:lnTo>
                <a:lnTo>
                  <a:pt x="4" y="6456"/>
                </a:lnTo>
                <a:cubicBezTo>
                  <a:pt x="13" y="7217"/>
                  <a:pt x="363" y="12413"/>
                  <a:pt x="410" y="12494"/>
                </a:cubicBezTo>
                <a:cubicBezTo>
                  <a:pt x="468" y="12594"/>
                  <a:pt x="5278" y="15677"/>
                  <a:pt x="5375" y="15677"/>
                </a:cubicBezTo>
                <a:cubicBezTo>
                  <a:pt x="5499" y="15677"/>
                  <a:pt x="6018" y="14979"/>
                  <a:pt x="6057" y="14759"/>
                </a:cubicBezTo>
                <a:cubicBezTo>
                  <a:pt x="6121" y="14403"/>
                  <a:pt x="6400" y="13966"/>
                  <a:pt x="6564" y="13966"/>
                </a:cubicBezTo>
                <a:cubicBezTo>
                  <a:pt x="6800" y="13966"/>
                  <a:pt x="7102" y="14475"/>
                  <a:pt x="7324" y="15256"/>
                </a:cubicBezTo>
                <a:cubicBezTo>
                  <a:pt x="7539" y="16010"/>
                  <a:pt x="8101" y="17385"/>
                  <a:pt x="8259" y="17542"/>
                </a:cubicBezTo>
                <a:cubicBezTo>
                  <a:pt x="8313" y="17596"/>
                  <a:pt x="9740" y="18532"/>
                  <a:pt x="11429" y="19618"/>
                </a:cubicBezTo>
                <a:lnTo>
                  <a:pt x="14497" y="21590"/>
                </a:lnTo>
                <a:lnTo>
                  <a:pt x="14542" y="21311"/>
                </a:lnTo>
                <a:cubicBezTo>
                  <a:pt x="14566" y="21156"/>
                  <a:pt x="14696" y="20810"/>
                  <a:pt x="14832" y="20547"/>
                </a:cubicBezTo>
                <a:cubicBezTo>
                  <a:pt x="14969" y="20284"/>
                  <a:pt x="15268" y="19633"/>
                  <a:pt x="15496" y="19100"/>
                </a:cubicBezTo>
                <a:cubicBezTo>
                  <a:pt x="17279" y="14926"/>
                  <a:pt x="19818" y="9130"/>
                  <a:pt x="20060" y="8685"/>
                </a:cubicBezTo>
                <a:cubicBezTo>
                  <a:pt x="20445" y="7981"/>
                  <a:pt x="20570" y="7914"/>
                  <a:pt x="20761" y="8307"/>
                </a:cubicBezTo>
                <a:cubicBezTo>
                  <a:pt x="20893" y="8580"/>
                  <a:pt x="20910" y="8731"/>
                  <a:pt x="20910" y="9686"/>
                </a:cubicBezTo>
                <a:cubicBezTo>
                  <a:pt x="20910" y="10275"/>
                  <a:pt x="20936" y="10786"/>
                  <a:pt x="20968" y="10822"/>
                </a:cubicBezTo>
                <a:cubicBezTo>
                  <a:pt x="21058" y="10919"/>
                  <a:pt x="21236" y="10552"/>
                  <a:pt x="21380" y="9975"/>
                </a:cubicBezTo>
                <a:cubicBezTo>
                  <a:pt x="21542" y="9328"/>
                  <a:pt x="21600" y="7662"/>
                  <a:pt x="21493" y="6749"/>
                </a:cubicBezTo>
                <a:cubicBezTo>
                  <a:pt x="21407" y="6019"/>
                  <a:pt x="21204" y="5538"/>
                  <a:pt x="20948" y="5431"/>
                </a:cubicBezTo>
                <a:cubicBezTo>
                  <a:pt x="20803" y="5427"/>
                  <a:pt x="20651" y="5452"/>
                  <a:pt x="20547" y="5499"/>
                </a:cubicBezTo>
                <a:cubicBezTo>
                  <a:pt x="20253" y="5682"/>
                  <a:pt x="19872" y="6185"/>
                  <a:pt x="19104" y="7349"/>
                </a:cubicBezTo>
                <a:cubicBezTo>
                  <a:pt x="16961" y="10596"/>
                  <a:pt x="14863" y="13736"/>
                  <a:pt x="14707" y="13927"/>
                </a:cubicBezTo>
                <a:cubicBezTo>
                  <a:pt x="14702" y="13938"/>
                  <a:pt x="14702" y="13949"/>
                  <a:pt x="14695" y="13959"/>
                </a:cubicBezTo>
                <a:cubicBezTo>
                  <a:pt x="14690" y="13966"/>
                  <a:pt x="14680" y="13967"/>
                  <a:pt x="14675" y="13973"/>
                </a:cubicBezTo>
                <a:cubicBezTo>
                  <a:pt x="14598" y="14055"/>
                  <a:pt x="14454" y="14020"/>
                  <a:pt x="14044" y="13798"/>
                </a:cubicBezTo>
                <a:cubicBezTo>
                  <a:pt x="13715" y="13621"/>
                  <a:pt x="13534" y="13517"/>
                  <a:pt x="13408" y="13434"/>
                </a:cubicBezTo>
                <a:cubicBezTo>
                  <a:pt x="13257" y="13355"/>
                  <a:pt x="12840" y="13120"/>
                  <a:pt x="12651" y="13019"/>
                </a:cubicBezTo>
                <a:cubicBezTo>
                  <a:pt x="12611" y="13003"/>
                  <a:pt x="12566" y="12980"/>
                  <a:pt x="12516" y="12948"/>
                </a:cubicBezTo>
                <a:cubicBezTo>
                  <a:pt x="12509" y="12943"/>
                  <a:pt x="12505" y="12942"/>
                  <a:pt x="12498" y="12937"/>
                </a:cubicBezTo>
                <a:cubicBezTo>
                  <a:pt x="12328" y="12846"/>
                  <a:pt x="12047" y="12692"/>
                  <a:pt x="11846" y="12583"/>
                </a:cubicBezTo>
                <a:cubicBezTo>
                  <a:pt x="11152" y="12207"/>
                  <a:pt x="10731" y="11987"/>
                  <a:pt x="9598" y="11361"/>
                </a:cubicBezTo>
                <a:cubicBezTo>
                  <a:pt x="6936" y="9889"/>
                  <a:pt x="4567" y="8585"/>
                  <a:pt x="4114" y="8339"/>
                </a:cubicBezTo>
                <a:cubicBezTo>
                  <a:pt x="4110" y="8335"/>
                  <a:pt x="4104" y="8336"/>
                  <a:pt x="4100" y="8332"/>
                </a:cubicBezTo>
                <a:cubicBezTo>
                  <a:pt x="4090" y="8326"/>
                  <a:pt x="3989" y="8268"/>
                  <a:pt x="3981" y="8264"/>
                </a:cubicBezTo>
                <a:cubicBezTo>
                  <a:pt x="3619" y="8068"/>
                  <a:pt x="3307" y="7863"/>
                  <a:pt x="3287" y="7807"/>
                </a:cubicBezTo>
                <a:cubicBezTo>
                  <a:pt x="3244" y="7684"/>
                  <a:pt x="6391" y="2694"/>
                  <a:pt x="6689" y="2412"/>
                </a:cubicBezTo>
                <a:cubicBezTo>
                  <a:pt x="7255" y="1875"/>
                  <a:pt x="7630" y="2338"/>
                  <a:pt x="7732" y="3694"/>
                </a:cubicBezTo>
                <a:cubicBezTo>
                  <a:pt x="7796" y="4544"/>
                  <a:pt x="7862" y="4742"/>
                  <a:pt x="8071" y="4698"/>
                </a:cubicBezTo>
                <a:cubicBezTo>
                  <a:pt x="8349" y="4640"/>
                  <a:pt x="8505" y="4035"/>
                  <a:pt x="8505" y="3008"/>
                </a:cubicBezTo>
                <a:cubicBezTo>
                  <a:pt x="8505" y="2267"/>
                  <a:pt x="8477" y="2041"/>
                  <a:pt x="8293" y="1379"/>
                </a:cubicBezTo>
                <a:cubicBezTo>
                  <a:pt x="8003" y="336"/>
                  <a:pt x="7685" y="-10"/>
                  <a:pt x="702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34912" t="821" r="34804" b="746"/>
          <a:stretch>
            <a:fillRect/>
          </a:stretch>
        </p:blipFill>
        <p:spPr>
          <a:xfrm>
            <a:off x="9386676" y="4494441"/>
            <a:ext cx="1477755" cy="4803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63" extrusionOk="0">
                <a:moveTo>
                  <a:pt x="6200" y="0"/>
                </a:moveTo>
                <a:cubicBezTo>
                  <a:pt x="5022" y="4"/>
                  <a:pt x="4453" y="48"/>
                  <a:pt x="3344" y="223"/>
                </a:cubicBezTo>
                <a:cubicBezTo>
                  <a:pt x="1035" y="585"/>
                  <a:pt x="50" y="1061"/>
                  <a:pt x="2" y="1842"/>
                </a:cubicBezTo>
                <a:cubicBezTo>
                  <a:pt x="-21" y="2213"/>
                  <a:pt x="191" y="2498"/>
                  <a:pt x="1152" y="3412"/>
                </a:cubicBezTo>
                <a:cubicBezTo>
                  <a:pt x="1799" y="4026"/>
                  <a:pt x="3038" y="5221"/>
                  <a:pt x="3905" y="6065"/>
                </a:cubicBezTo>
                <a:cubicBezTo>
                  <a:pt x="5410" y="7531"/>
                  <a:pt x="6194" y="8325"/>
                  <a:pt x="10305" y="12518"/>
                </a:cubicBezTo>
                <a:cubicBezTo>
                  <a:pt x="11302" y="13535"/>
                  <a:pt x="12630" y="14883"/>
                  <a:pt x="13260" y="15517"/>
                </a:cubicBezTo>
                <a:cubicBezTo>
                  <a:pt x="13889" y="16150"/>
                  <a:pt x="14408" y="16715"/>
                  <a:pt x="14404" y="16773"/>
                </a:cubicBezTo>
                <a:cubicBezTo>
                  <a:pt x="14400" y="16830"/>
                  <a:pt x="15513" y="17940"/>
                  <a:pt x="16879" y="19238"/>
                </a:cubicBezTo>
                <a:cubicBezTo>
                  <a:pt x="18732" y="21000"/>
                  <a:pt x="19436" y="21589"/>
                  <a:pt x="19666" y="21562"/>
                </a:cubicBezTo>
                <a:cubicBezTo>
                  <a:pt x="19835" y="21542"/>
                  <a:pt x="20347" y="21504"/>
                  <a:pt x="20799" y="21478"/>
                </a:cubicBezTo>
                <a:cubicBezTo>
                  <a:pt x="21275" y="21451"/>
                  <a:pt x="21579" y="21398"/>
                  <a:pt x="21522" y="21352"/>
                </a:cubicBezTo>
                <a:cubicBezTo>
                  <a:pt x="21467" y="21308"/>
                  <a:pt x="20641" y="20517"/>
                  <a:pt x="19683" y="19597"/>
                </a:cubicBezTo>
                <a:cubicBezTo>
                  <a:pt x="18726" y="18676"/>
                  <a:pt x="17581" y="17594"/>
                  <a:pt x="17145" y="17191"/>
                </a:cubicBezTo>
                <a:cubicBezTo>
                  <a:pt x="16110" y="16235"/>
                  <a:pt x="15169" y="15315"/>
                  <a:pt x="14248" y="14366"/>
                </a:cubicBezTo>
                <a:cubicBezTo>
                  <a:pt x="11676" y="11714"/>
                  <a:pt x="7175" y="7210"/>
                  <a:pt x="3824" y="3934"/>
                </a:cubicBezTo>
                <a:cubicBezTo>
                  <a:pt x="1949" y="2102"/>
                  <a:pt x="1733" y="1840"/>
                  <a:pt x="1893" y="1571"/>
                </a:cubicBezTo>
                <a:cubicBezTo>
                  <a:pt x="2131" y="1169"/>
                  <a:pt x="2726" y="942"/>
                  <a:pt x="4066" y="736"/>
                </a:cubicBezTo>
                <a:cubicBezTo>
                  <a:pt x="7045" y="278"/>
                  <a:pt x="8953" y="546"/>
                  <a:pt x="10172" y="1598"/>
                </a:cubicBezTo>
                <a:cubicBezTo>
                  <a:pt x="10394" y="1790"/>
                  <a:pt x="10672" y="1987"/>
                  <a:pt x="10791" y="2035"/>
                </a:cubicBezTo>
                <a:cubicBezTo>
                  <a:pt x="11067" y="2147"/>
                  <a:pt x="11661" y="2146"/>
                  <a:pt x="12161" y="2033"/>
                </a:cubicBezTo>
                <a:cubicBezTo>
                  <a:pt x="12533" y="1949"/>
                  <a:pt x="12536" y="1922"/>
                  <a:pt x="12121" y="1511"/>
                </a:cubicBezTo>
                <a:cubicBezTo>
                  <a:pt x="11078" y="478"/>
                  <a:pt x="9160" y="-11"/>
                  <a:pt x="62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3091357" y="2320621"/>
            <a:ext cx="433288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Have and use these</a:t>
            </a:r>
          </a:p>
          <a:p>
            <a:r>
              <a:t>during the eclipse…</a:t>
            </a:r>
          </a:p>
        </p:txBody>
      </p:sp>
      <p:sp>
        <p:nvSpPr>
          <p:cNvPr id="134" name="Shape 134"/>
          <p:cNvSpPr/>
          <p:nvPr/>
        </p:nvSpPr>
        <p:spPr>
          <a:xfrm>
            <a:off x="1871548" y="6083252"/>
            <a:ext cx="677250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…to avoid needing one of these</a:t>
            </a:r>
          </a:p>
          <a:p>
            <a:r>
              <a:t>after the eclipse.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Lots of Commands</a:t>
            </a:r>
          </a:p>
        </p:txBody>
      </p:sp>
      <p:sp>
        <p:nvSpPr>
          <p:cNvPr id="286" name="Shape 2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7825" indent="-377825" defTabSz="496570">
              <a:spcBef>
                <a:spcPts val="3500"/>
              </a:spcBef>
              <a:defRPr sz="3230"/>
            </a:pPr>
            <a:r>
              <a:t>Commands are available for numerous scripted actions… </a:t>
            </a:r>
          </a:p>
          <a:p>
            <a:pPr marL="755650" lvl="1" indent="-377825" defTabSz="496570">
              <a:spcBef>
                <a:spcPts val="3500"/>
              </a:spcBef>
              <a:defRPr sz="3230"/>
            </a:pPr>
            <a:r>
              <a:t>Shoot live-video (movies)</a:t>
            </a:r>
          </a:p>
          <a:p>
            <a:pPr marL="755650" lvl="1" indent="-377825" defTabSz="496570">
              <a:spcBef>
                <a:spcPts val="3500"/>
              </a:spcBef>
              <a:defRPr sz="3230"/>
            </a:pPr>
            <a:r>
              <a:t>Take bracketed sequences</a:t>
            </a:r>
          </a:p>
          <a:p>
            <a:pPr marL="755650" lvl="1" indent="-377825" defTabSz="496570">
              <a:spcBef>
                <a:spcPts val="3500"/>
              </a:spcBef>
              <a:defRPr sz="3230"/>
            </a:pPr>
            <a:r>
              <a:t>Take burst sequences</a:t>
            </a:r>
          </a:p>
          <a:p>
            <a:pPr marL="755650" lvl="1" indent="-377825" defTabSz="496570">
              <a:spcBef>
                <a:spcPts val="3500"/>
              </a:spcBef>
              <a:defRPr sz="3230"/>
            </a:pPr>
            <a:r>
              <a:t>Execute ‘loops’</a:t>
            </a:r>
          </a:p>
          <a:p>
            <a:pPr marL="755650" lvl="1" indent="-377825" defTabSz="496570">
              <a:spcBef>
                <a:spcPts val="3500"/>
              </a:spcBef>
              <a:defRPr sz="3230"/>
            </a:pPr>
            <a:r>
              <a:t>And much much more  (see documentation for full details)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General Setup &amp; Use</a:t>
            </a:r>
          </a:p>
        </p:txBody>
      </p:sp>
      <p:sp>
        <p:nvSpPr>
          <p:cNvPr id="289" name="Shape 2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7825" indent="-377825" defTabSz="496570">
              <a:spcBef>
                <a:spcPts val="3500"/>
              </a:spcBef>
              <a:defRPr sz="3230"/>
            </a:pPr>
            <a:r>
              <a:t>Choose the eclipse (software knows about many events)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Establish location (lat/lon/alt position)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Define gear (cameras)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Create script &amp; edit to taste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Load Script (open/edit scripts doesn’t necessary “load” them into the simulation engine.  You must “load’ the script to test it or use it.</a:t>
            </a:r>
          </a:p>
          <a:p>
            <a:pPr marL="377825" indent="-377825" defTabSz="496570">
              <a:spcBef>
                <a:spcPts val="3500"/>
              </a:spcBef>
              <a:defRPr sz="3230"/>
            </a:pPr>
            <a:r>
              <a:t>Use simulation mode to test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Simulation Mode</a:t>
            </a:r>
          </a:p>
        </p:txBody>
      </p:sp>
      <p:sp>
        <p:nvSpPr>
          <p:cNvPr id="292" name="Shape 2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Intended to help you </a:t>
            </a:r>
            <a:r>
              <a:rPr>
                <a:solidFill>
                  <a:schemeClr val="accent3">
                    <a:hueOff val="-499813"/>
                    <a:satOff val="-5228"/>
                    <a:lumOff val="24899"/>
                  </a:schemeClr>
                </a:solidFill>
              </a:rPr>
              <a:t>practice</a:t>
            </a:r>
            <a:r>
              <a:t>.  Validate that everything works as expected.</a:t>
            </a:r>
          </a:p>
          <a:p>
            <a:r>
              <a:t>Set a simulation time typically based on Contacts (C1, C2, C3, C4), Sunrise, Sunset, or any arbitrary time you choose.</a:t>
            </a:r>
          </a:p>
          <a:p>
            <a:r>
              <a:t>Script executes and performs actions based on simulated time &amp; location “as if” you are there.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02412">
              <a:defRPr sz="6880"/>
            </a:lvl1pPr>
          </a:lstStyle>
          <a:p>
            <a:r>
              <a:rPr sz="6000" dirty="0"/>
              <a:t>Fred Espenak’s Tips - Part 1</a:t>
            </a:r>
          </a:p>
        </p:txBody>
      </p:sp>
      <p:sp>
        <p:nvSpPr>
          <p:cNvPr id="295" name="Shape 2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0050" indent="-400050" defTabSz="525779">
              <a:spcBef>
                <a:spcPts val="3700"/>
              </a:spcBef>
              <a:defRPr sz="3420"/>
            </a:pPr>
            <a:r>
              <a:t>15 mins before C2 - swap battery &amp; memory card</a:t>
            </a:r>
          </a:p>
          <a:p>
            <a:pPr marL="400050" indent="-400050" defTabSz="525779">
              <a:spcBef>
                <a:spcPts val="3700"/>
              </a:spcBef>
              <a:defRPr sz="3420"/>
            </a:pPr>
            <a:r>
              <a:t>5 mins before c2 - check focus accuracy</a:t>
            </a:r>
          </a:p>
          <a:p>
            <a:pPr marL="400050" indent="-400050" defTabSz="525779">
              <a:spcBef>
                <a:spcPts val="3700"/>
              </a:spcBef>
              <a:defRPr sz="3420"/>
            </a:pPr>
            <a:r>
              <a:t>1 min before C2 - check focus &amp; framing</a:t>
            </a:r>
          </a:p>
          <a:p>
            <a:pPr marL="400050" indent="-400050" defTabSz="525779">
              <a:spcBef>
                <a:spcPts val="3700"/>
              </a:spcBef>
              <a:defRPr sz="3420"/>
            </a:pPr>
            <a:r>
              <a:t>At least 10 but not more than 50 secs before C2 remove filters but </a:t>
            </a:r>
            <a:r>
              <a:rPr b="1" i="1" u="sng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do not look through camera until totality begins</a:t>
            </a:r>
            <a:r>
              <a:t>.</a:t>
            </a:r>
          </a:p>
          <a:p>
            <a:pPr marL="400050" indent="-400050" defTabSz="525779">
              <a:spcBef>
                <a:spcPts val="3700"/>
              </a:spcBef>
              <a:defRPr sz="3420"/>
            </a:pPr>
            <a:r>
              <a:t>During totality - do not attempt to make changes… enjoy the eclipse.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02412">
              <a:defRPr sz="6880"/>
            </a:lvl1pPr>
          </a:lstStyle>
          <a:p>
            <a:r>
              <a:rPr sz="6000" dirty="0"/>
              <a:t>Fred Espenak’s Tips - Part 2</a:t>
            </a:r>
          </a:p>
        </p:txBody>
      </p:sp>
      <p:sp>
        <p:nvSpPr>
          <p:cNvPr id="298" name="Shape 29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6709" indent="-346709" defTabSz="455675">
              <a:spcBef>
                <a:spcPts val="3200"/>
              </a:spcBef>
              <a:defRPr sz="2964"/>
            </a:pPr>
            <a:r>
              <a:t>10 seconds after C3</a:t>
            </a:r>
          </a:p>
          <a:p>
            <a:pPr marL="693419" lvl="1" indent="-346709" defTabSz="455675">
              <a:spcBef>
                <a:spcPts val="3200"/>
              </a:spcBef>
              <a:defRPr sz="2964"/>
            </a:pPr>
            <a:r>
              <a:t>Replace solar filter immediately after camera captures 2nd Diamond Ring effect</a:t>
            </a:r>
          </a:p>
          <a:p>
            <a:pPr marL="693419" lvl="1" indent="-346709" defTabSz="455675">
              <a:spcBef>
                <a:spcPts val="3200"/>
              </a:spcBef>
              <a:defRPr sz="2964"/>
            </a:pPr>
            <a:r>
              <a:t>Watch moon’s shadow recede to the east</a:t>
            </a:r>
          </a:p>
          <a:p>
            <a:pPr marL="346709" indent="-346709" defTabSz="455675">
              <a:spcBef>
                <a:spcPts val="3200"/>
              </a:spcBef>
              <a:defRPr sz="2964"/>
            </a:pPr>
            <a:r>
              <a:t>Immediately following conclusion of eclipse</a:t>
            </a:r>
          </a:p>
          <a:p>
            <a:pPr marL="693419" lvl="1" indent="-346709" defTabSz="455675">
              <a:spcBef>
                <a:spcPts val="3200"/>
              </a:spcBef>
              <a:defRPr sz="2964"/>
            </a:pPr>
            <a:r>
              <a:t>Lock &amp; label memory cards</a:t>
            </a:r>
          </a:p>
          <a:p>
            <a:pPr marL="693419" lvl="1" indent="-346709" defTabSz="455675">
              <a:spcBef>
                <a:spcPts val="3200"/>
              </a:spcBef>
              <a:defRPr sz="2964"/>
            </a:pPr>
            <a:r>
              <a:t>Store in a safe place</a:t>
            </a:r>
          </a:p>
          <a:p>
            <a:pPr marL="693419" lvl="1" indent="-346709" defTabSz="455675">
              <a:spcBef>
                <a:spcPts val="3200"/>
              </a:spcBef>
              <a:defRPr sz="2964"/>
            </a:pPr>
            <a:r>
              <a:t>Make plans for next eclipse.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02412">
              <a:defRPr sz="6880"/>
            </a:lvl1pPr>
          </a:lstStyle>
          <a:p>
            <a:r>
              <a:rPr sz="6600" dirty="0"/>
              <a:t>Fred Espenak’s Tips - Part 3</a:t>
            </a:r>
          </a:p>
        </p:txBody>
      </p:sp>
      <p:sp>
        <p:nvSpPr>
          <p:cNvPr id="301" name="Shape 3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Place a tarp on the ground and set up a yellow caution tape around the tarp to establish a boundary. </a:t>
            </a:r>
          </a:p>
          <a:p>
            <a:r>
              <a:rPr dirty="0"/>
              <a:t>Do not approach eclipse photographers closer than 6’ unless they invite you.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rPr dirty="0"/>
              <a:t>Fred Espenak’s Tips - Part 4</a:t>
            </a:r>
          </a:p>
          <a:p>
            <a:pPr defTabSz="490727">
              <a:defRPr sz="6719"/>
            </a:pPr>
            <a:r>
              <a:rPr dirty="0"/>
              <a:t>Eclipsis-Ineruptis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0050" indent="-400050" defTabSz="525779">
              <a:spcBef>
                <a:spcPts val="3700"/>
              </a:spcBef>
              <a:defRPr sz="3420"/>
            </a:pPr>
            <a:r>
              <a:t>Do not stand between someone’s camera or telescope and the Sun</a:t>
            </a:r>
          </a:p>
          <a:p>
            <a:pPr marL="400050" indent="-400050" defTabSz="525779">
              <a:spcBef>
                <a:spcPts val="3700"/>
              </a:spcBef>
              <a:defRPr sz="3420"/>
            </a:pPr>
            <a:r>
              <a:t>Do not interrupt someone who is busy adjusting his/her gear</a:t>
            </a:r>
          </a:p>
          <a:p>
            <a:pPr marL="400050" indent="-400050" defTabSz="525779">
              <a:spcBef>
                <a:spcPts val="3700"/>
              </a:spcBef>
              <a:defRPr sz="3420"/>
            </a:pPr>
            <a:r>
              <a:t>Do not disrupt others with questions during totality</a:t>
            </a:r>
          </a:p>
          <a:p>
            <a:pPr marL="400050" indent="-400050" defTabSz="525779">
              <a:spcBef>
                <a:spcPts val="3700"/>
              </a:spcBef>
              <a:defRPr sz="3420"/>
            </a:pPr>
            <a:r>
              <a:t>Do not ask for the time or how much time is left during totality</a:t>
            </a:r>
          </a:p>
          <a:p>
            <a:pPr marL="400050" indent="-400050" defTabSz="525779">
              <a:spcBef>
                <a:spcPts val="3700"/>
              </a:spcBef>
              <a:defRPr sz="3420"/>
            </a:pPr>
            <a:r>
              <a:t>Do not play music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Demo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1270000" y="800100"/>
            <a:ext cx="10464800" cy="2065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</a:defRPr>
            </a:lvl1pPr>
          </a:lstStyle>
          <a:p>
            <a:r>
              <a:t>Q &amp; A</a:t>
            </a:r>
          </a:p>
        </p:txBody>
      </p:sp>
      <p:sp>
        <p:nvSpPr>
          <p:cNvPr id="309" name="Shape 309"/>
          <p:cNvSpPr/>
          <p:nvPr/>
        </p:nvSpPr>
        <p:spPr>
          <a:xfrm>
            <a:off x="1270000" y="7124700"/>
            <a:ext cx="10464800" cy="206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303783">
              <a:defRPr sz="4160"/>
            </a:pPr>
            <a:r>
              <a:t>Download this presentation at </a:t>
            </a:r>
            <a:r>
              <a:rPr u="sng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hlinkClick r:id="rId2"/>
              </a:rPr>
              <a:t>fordastronomyclub.com</a:t>
            </a:r>
          </a:p>
          <a:p>
            <a:pPr defTabSz="303783">
              <a:defRPr sz="4160"/>
            </a:pPr>
            <a:r>
              <a:t>Scan the QR code above.</a:t>
            </a:r>
          </a:p>
        </p:txBody>
      </p:sp>
      <p:pic>
        <p:nvPicPr>
          <p:cNvPr id="310" name="qrcodeea858e3d18b0a2da69c99cc649e25b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0303" y="2904703"/>
            <a:ext cx="3944194" cy="3944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Netting it Out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“Problem”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64489" indent="-364489" defTabSz="479044">
              <a:spcBef>
                <a:spcPts val="3400"/>
              </a:spcBef>
              <a:defRPr sz="3116"/>
            </a:pPr>
            <a:r>
              <a:t>The entire eclipse will require several different exposures for</a:t>
            </a:r>
          </a:p>
          <a:p>
            <a:pPr marL="728979" lvl="1" indent="-364489" defTabSz="479044">
              <a:spcBef>
                <a:spcPts val="3400"/>
              </a:spcBef>
              <a:defRPr sz="3116"/>
            </a:pPr>
            <a:r>
              <a:t>The Chromosphere</a:t>
            </a:r>
          </a:p>
          <a:p>
            <a:pPr marL="728979" lvl="1" indent="-364489" defTabSz="479044">
              <a:spcBef>
                <a:spcPts val="3400"/>
              </a:spcBef>
              <a:defRPr sz="3116"/>
            </a:pPr>
            <a:r>
              <a:t>Shadow Bands</a:t>
            </a:r>
          </a:p>
          <a:p>
            <a:pPr marL="728979" lvl="1" indent="-364489" defTabSz="479044">
              <a:spcBef>
                <a:spcPts val="3400"/>
              </a:spcBef>
              <a:defRPr sz="3116"/>
            </a:pPr>
            <a:r>
              <a:t>Diamond Ring</a:t>
            </a:r>
          </a:p>
          <a:p>
            <a:pPr marL="728979" lvl="1" indent="-364489" defTabSz="479044">
              <a:spcBef>
                <a:spcPts val="3400"/>
              </a:spcBef>
              <a:defRPr sz="3116"/>
            </a:pPr>
            <a:r>
              <a:t>Baily’s Beads</a:t>
            </a:r>
          </a:p>
          <a:p>
            <a:pPr marL="728979" lvl="1" indent="-364489" defTabSz="479044">
              <a:spcBef>
                <a:spcPts val="3400"/>
              </a:spcBef>
              <a:defRPr sz="3116"/>
            </a:pPr>
            <a:r>
              <a:t>The Solar Corona</a:t>
            </a:r>
          </a:p>
          <a:p>
            <a:pPr marL="728979" lvl="1" indent="-364489" defTabSz="479044">
              <a:spcBef>
                <a:spcPts val="3400"/>
              </a:spcBef>
              <a:defRPr sz="3116"/>
            </a:pPr>
            <a:r>
              <a:t>Don’t forget shots of the crowds (and maybe even you)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“Problem”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Odds of getting all these exposures right on your first attempt?</a:t>
            </a:r>
          </a:p>
          <a:p>
            <a:r>
              <a:t>How much time will you need to dedicate with your head in your gear?</a:t>
            </a:r>
          </a:p>
          <a:p>
            <a:r>
              <a:t>Think you’ll still experience and enjoy the live event?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“Solution”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Automation of exposure adjustments for image acquisition across multiple cameras</a:t>
            </a:r>
          </a:p>
          <a:p>
            <a:r>
              <a:t>Automatic control of precise timing of image capture for each phenomena</a:t>
            </a:r>
          </a:p>
          <a:p>
            <a:r>
              <a:t>This sounds a lot like the sort of problem that computers can handle.</a:t>
            </a:r>
          </a:p>
          <a:p>
            <a:r>
              <a:t>… </a:t>
            </a:r>
            <a:r>
              <a:rPr i="1">
                <a:solidFill>
                  <a:schemeClr val="accent2">
                    <a:satOff val="-13916"/>
                    <a:lumOff val="13989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if only software existed that did this.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It does exist!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2101</Words>
  <Application>Microsoft Macintosh PowerPoint</Application>
  <PresentationFormat>Custom</PresentationFormat>
  <Paragraphs>318</Paragraphs>
  <Slides>48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Black</vt:lpstr>
      <vt:lpstr>Eclipse Imaging Software</vt:lpstr>
      <vt:lpstr>Topics</vt:lpstr>
      <vt:lpstr>Safety</vt:lpstr>
      <vt:lpstr>Safety</vt:lpstr>
      <vt:lpstr>Netting it Out</vt:lpstr>
      <vt:lpstr>The “Problem”</vt:lpstr>
      <vt:lpstr>The “Problem”</vt:lpstr>
      <vt:lpstr>The “Solution”</vt:lpstr>
      <vt:lpstr>It does exist!</vt:lpstr>
      <vt:lpstr>Mac</vt:lpstr>
      <vt:lpstr>How it Works (Simplified)</vt:lpstr>
      <vt:lpstr>Essential Gear</vt:lpstr>
      <vt:lpstr>Compatible Camera</vt:lpstr>
      <vt:lpstr>Memory Cards</vt:lpstr>
      <vt:lpstr>Fresh Batteries</vt:lpstr>
      <vt:lpstr>Camera Tethering Cable(s)</vt:lpstr>
      <vt:lpstr>Computer (and an adequate way to power it)</vt:lpstr>
      <vt:lpstr>USB Hub*</vt:lpstr>
      <vt:lpstr>Camera Lens(es) or Telescope (with appropriate focal length)</vt:lpstr>
      <vt:lpstr>Using a Tele-Extender Exercise Caution: Here be dragons!</vt:lpstr>
      <vt:lpstr>Solar Filters</vt:lpstr>
      <vt:lpstr>Tracking Mounts</vt:lpstr>
      <vt:lpstr>Tracking Mounts</vt:lpstr>
      <vt:lpstr>Tracking Mounts</vt:lpstr>
      <vt:lpstr>Tracking Mounts</vt:lpstr>
      <vt:lpstr>Software &amp; Features</vt:lpstr>
      <vt:lpstr>Windows Eclipse Orchestrator</vt:lpstr>
      <vt:lpstr>Mac Solar Eclipse Maestro</vt:lpstr>
      <vt:lpstr>Eclipse Basics</vt:lpstr>
      <vt:lpstr>Eclipse Basics</vt:lpstr>
      <vt:lpstr>Events Based on Time-offsets from Significant Contacts</vt:lpstr>
      <vt:lpstr>PowerPoint Presentation</vt:lpstr>
      <vt:lpstr>What the software does - Part 1 Determine Precise Time for Each Contact</vt:lpstr>
      <vt:lpstr>What the software does - Part 2 Scripted capture of phenomena based on time relative to the contact events</vt:lpstr>
      <vt:lpstr>Scripts</vt:lpstr>
      <vt:lpstr>Automation is primarily script-driven</vt:lpstr>
      <vt:lpstr>Script Format</vt:lpstr>
      <vt:lpstr>What does this do?</vt:lpstr>
      <vt:lpstr>What does this do?</vt:lpstr>
      <vt:lpstr>Lots of Commands</vt:lpstr>
      <vt:lpstr>General Setup &amp; Use</vt:lpstr>
      <vt:lpstr>Simulation Mode</vt:lpstr>
      <vt:lpstr>Fred Espenak’s Tips - Part 1</vt:lpstr>
      <vt:lpstr>Fred Espenak’s Tips - Part 2</vt:lpstr>
      <vt:lpstr>Fred Espenak’s Tips - Part 3</vt:lpstr>
      <vt:lpstr>Fred Espenak’s Tips - Part 4 Eclipsis-Ineruptis</vt:lpstr>
      <vt:lpstr>Demo</vt:lpstr>
      <vt:lpstr>Q &amp; 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Eclipse Imaging Software</dc:title>
  <cp:lastModifiedBy>Tim Campbell</cp:lastModifiedBy>
  <cp:revision>2</cp:revision>
  <dcterms:modified xsi:type="dcterms:W3CDTF">2017-03-10T20:04:20Z</dcterms:modified>
</cp:coreProperties>
</file>